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ink/ink2.xml" ContentType="application/inkml+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56" r:id="rId2"/>
    <p:sldId id="340" r:id="rId3"/>
    <p:sldId id="338" r:id="rId4"/>
    <p:sldId id="297" r:id="rId5"/>
    <p:sldId id="322" r:id="rId6"/>
    <p:sldId id="320" r:id="rId7"/>
    <p:sldId id="313" r:id="rId8"/>
    <p:sldId id="321" r:id="rId9"/>
    <p:sldId id="32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6045F26D-D644-CE45-B1ED-6F03CC7B8A2C}">
          <p14:sldIdLst>
            <p14:sldId id="256"/>
            <p14:sldId id="340"/>
            <p14:sldId id="338"/>
            <p14:sldId id="297"/>
            <p14:sldId id="322"/>
            <p14:sldId id="320"/>
            <p14:sldId id="313"/>
            <p14:sldId id="321"/>
            <p14:sldId id="327"/>
          </p14:sldIdLst>
        </p14:section>
        <p14:section name="Slide Templates" id="{6214FFBC-F1A4-C94A-A9DA-7BF479318BF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CC"/>
    <a:srgbClr val="98BE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73" autoAdjust="0"/>
    <p:restoredTop sz="68099" autoAdjust="0"/>
  </p:normalViewPr>
  <p:slideViewPr>
    <p:cSldViewPr snapToGrid="0">
      <p:cViewPr varScale="1">
        <p:scale>
          <a:sx n="82" d="100"/>
          <a:sy n="82" d="100"/>
        </p:scale>
        <p:origin x="1480" y="160"/>
      </p:cViewPr>
      <p:guideLst>
        <p:guide orient="horz" pos="2160"/>
        <p:guide pos="3840"/>
      </p:guideLst>
    </p:cSldViewPr>
  </p:slideViewPr>
  <p:notesTextViewPr>
    <p:cViewPr>
      <p:scale>
        <a:sx n="1" d="1"/>
        <a:sy n="1" d="1"/>
      </p:scale>
      <p:origin x="0" y="0"/>
    </p:cViewPr>
  </p:notesTextViewPr>
  <p:notesViewPr>
    <p:cSldViewPr snapToGrid="0">
      <p:cViewPr varScale="1">
        <p:scale>
          <a:sx n="69" d="100"/>
          <a:sy n="69" d="100"/>
        </p:scale>
        <p:origin x="3264"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2">
                <a:lumMod val="75000"/>
              </a:schemeClr>
            </a:solidFill>
          </c:spPr>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AC6-484A-B85C-2DEDFB03720C}"/>
              </c:ext>
            </c:extLst>
          </c:dPt>
          <c:dPt>
            <c:idx val="1"/>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3-4A1F-4854-9538-A2CFABDC0ECC}"/>
              </c:ext>
            </c:extLst>
          </c:dPt>
          <c:dPt>
            <c:idx val="2"/>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5-4A1F-4854-9538-A2CFABDC0ECC}"/>
              </c:ext>
            </c:extLst>
          </c:dPt>
          <c:dPt>
            <c:idx val="3"/>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2-DAC6-484A-B85C-2DEDFB03720C}"/>
              </c:ext>
            </c:extLst>
          </c:dPt>
          <c:dPt>
            <c:idx val="4"/>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4-DAC6-484A-B85C-2DEDFB03720C}"/>
              </c:ext>
            </c:extLst>
          </c:dPt>
          <c:dPt>
            <c:idx val="5"/>
            <c:bubble3D val="0"/>
            <c:spPr>
              <a:solidFill>
                <a:schemeClr val="bg1"/>
              </a:solidFill>
              <a:ln w="19050">
                <a:solidFill>
                  <a:schemeClr val="lt1"/>
                </a:solidFill>
              </a:ln>
              <a:effectLst/>
            </c:spPr>
            <c:extLst>
              <c:ext xmlns:c16="http://schemas.microsoft.com/office/drawing/2014/chart" uri="{C3380CC4-5D6E-409C-BE32-E72D297353CC}">
                <c16:uniqueId val="{00000003-DAC6-484A-B85C-2DEDFB03720C}"/>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D-4A1F-4854-9538-A2CFABDC0ECC}"/>
              </c:ext>
            </c:extLst>
          </c:dPt>
          <c:dPt>
            <c:idx val="7"/>
            <c:bubble3D val="0"/>
            <c:spPr>
              <a:solidFill>
                <a:schemeClr val="accent1"/>
              </a:solidFill>
              <a:ln w="19050">
                <a:solidFill>
                  <a:schemeClr val="lt1"/>
                </a:solidFill>
              </a:ln>
              <a:effectLst/>
            </c:spPr>
            <c:extLst>
              <c:ext xmlns:c16="http://schemas.microsoft.com/office/drawing/2014/chart" uri="{C3380CC4-5D6E-409C-BE32-E72D297353CC}">
                <c16:uniqueId val="{0000000F-4A1F-4854-9538-A2CFABDC0ECC}"/>
              </c:ext>
            </c:extLst>
          </c:dPt>
          <c:dPt>
            <c:idx val="8"/>
            <c:bubble3D val="0"/>
            <c:spPr>
              <a:solidFill>
                <a:schemeClr val="accent1"/>
              </a:solidFill>
              <a:ln w="19050">
                <a:solidFill>
                  <a:schemeClr val="lt1"/>
                </a:solidFill>
              </a:ln>
              <a:effectLst/>
            </c:spPr>
            <c:extLst>
              <c:ext xmlns:c16="http://schemas.microsoft.com/office/drawing/2014/chart" uri="{C3380CC4-5D6E-409C-BE32-E72D297353CC}">
                <c16:uniqueId val="{00000011-4A1F-4854-9538-A2CFABDC0ECC}"/>
              </c:ext>
            </c:extLst>
          </c:dPt>
          <c:dPt>
            <c:idx val="9"/>
            <c:bubble3D val="0"/>
            <c:spPr>
              <a:solidFill>
                <a:schemeClr val="accent1"/>
              </a:solidFill>
              <a:ln w="19050">
                <a:solidFill>
                  <a:schemeClr val="lt1"/>
                </a:solidFill>
              </a:ln>
              <a:effectLst/>
            </c:spPr>
            <c:extLst>
              <c:ext xmlns:c16="http://schemas.microsoft.com/office/drawing/2014/chart" uri="{C3380CC4-5D6E-409C-BE32-E72D297353CC}">
                <c16:uniqueId val="{00000013-4A1F-4854-9538-A2CFABDC0ECC}"/>
              </c:ext>
            </c:extLst>
          </c:dPt>
          <c:dPt>
            <c:idx val="10"/>
            <c:bubble3D val="0"/>
            <c:spPr>
              <a:solidFill>
                <a:schemeClr val="accent1"/>
              </a:solidFill>
              <a:ln w="19050">
                <a:solidFill>
                  <a:schemeClr val="lt1"/>
                </a:solidFill>
              </a:ln>
              <a:effectLst/>
            </c:spPr>
            <c:extLst>
              <c:ext xmlns:c16="http://schemas.microsoft.com/office/drawing/2014/chart" uri="{C3380CC4-5D6E-409C-BE32-E72D297353CC}">
                <c16:uniqueId val="{00000014-4A1F-4854-9538-A2CFABDC0ECC}"/>
              </c:ext>
            </c:extLst>
          </c:dPt>
          <c:dPt>
            <c:idx val="11"/>
            <c:bubble3D val="0"/>
            <c:spPr>
              <a:solidFill>
                <a:schemeClr val="accent1"/>
              </a:solidFill>
              <a:ln w="19050">
                <a:solidFill>
                  <a:schemeClr val="lt1"/>
                </a:solidFill>
              </a:ln>
              <a:effectLst/>
            </c:spPr>
            <c:extLst>
              <c:ext xmlns:c16="http://schemas.microsoft.com/office/drawing/2014/chart" uri="{C3380CC4-5D6E-409C-BE32-E72D297353CC}">
                <c16:uniqueId val="{00000015-4A1F-4854-9538-A2CFABDC0ECC}"/>
              </c:ext>
            </c:extLst>
          </c:dPt>
          <c:cat>
            <c:strRef>
              <c:f>Sheet1!$A$2:$A$13</c:f>
              <c:strCache>
                <c:ptCount val="4"/>
                <c:pt idx="0">
                  <c:v>1st Qtr</c:v>
                </c:pt>
                <c:pt idx="1">
                  <c:v>2nd Qtr</c:v>
                </c:pt>
                <c:pt idx="2">
                  <c:v>3rd Qtr</c:v>
                </c:pt>
                <c:pt idx="3">
                  <c:v>4th Qtr</c:v>
                </c:pt>
              </c:strCache>
            </c:strRef>
          </c:cat>
          <c:val>
            <c:numRef>
              <c:f>Sheet1!$B$2:$B$13</c:f>
              <c:numCache>
                <c:formatCode>General</c:formatCode>
                <c:ptCount val="12"/>
                <c:pt idx="0">
                  <c:v>1</c:v>
                </c:pt>
                <c:pt idx="1">
                  <c:v>1</c:v>
                </c:pt>
                <c:pt idx="2">
                  <c:v>1</c:v>
                </c:pt>
                <c:pt idx="3">
                  <c:v>1</c:v>
                </c:pt>
                <c:pt idx="4">
                  <c:v>1</c:v>
                </c:pt>
                <c:pt idx="5">
                  <c:v>1</c:v>
                </c:pt>
                <c:pt idx="6">
                  <c:v>1</c:v>
                </c:pt>
                <c:pt idx="7">
                  <c:v>1</c:v>
                </c:pt>
                <c:pt idx="8">
                  <c:v>1</c:v>
                </c:pt>
                <c:pt idx="9">
                  <c:v>1</c:v>
                </c:pt>
                <c:pt idx="10">
                  <c:v>1</c:v>
                </c:pt>
                <c:pt idx="11">
                  <c:v>1</c:v>
                </c:pt>
              </c:numCache>
            </c:numRef>
          </c:val>
          <c:extLst>
            <c:ext xmlns:c16="http://schemas.microsoft.com/office/drawing/2014/chart" uri="{C3380CC4-5D6E-409C-BE32-E72D297353CC}">
              <c16:uniqueId val="{00000000-DAC6-484A-B85C-2DEDFB03720C}"/>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2">
                <a:lumMod val="75000"/>
              </a:schemeClr>
            </a:solidFill>
          </c:spPr>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AC6-484A-B85C-2DEDFB03720C}"/>
              </c:ext>
            </c:extLst>
          </c:dPt>
          <c:dPt>
            <c:idx val="1"/>
            <c:bubble3D val="0"/>
            <c:spPr>
              <a:solidFill>
                <a:schemeClr val="accent1"/>
              </a:solidFill>
              <a:ln w="19050">
                <a:solidFill>
                  <a:schemeClr val="lt1"/>
                </a:solidFill>
              </a:ln>
              <a:effectLst/>
            </c:spPr>
            <c:extLst>
              <c:ext xmlns:c16="http://schemas.microsoft.com/office/drawing/2014/chart" uri="{C3380CC4-5D6E-409C-BE32-E72D297353CC}">
                <c16:uniqueId val="{00000003-4A1F-4854-9538-A2CFABDC0ECC}"/>
              </c:ext>
            </c:extLst>
          </c:dPt>
          <c:dPt>
            <c:idx val="2"/>
            <c:bubble3D val="0"/>
            <c:spPr>
              <a:solidFill>
                <a:schemeClr val="accent1"/>
              </a:solidFill>
              <a:ln w="19050">
                <a:solidFill>
                  <a:schemeClr val="lt1"/>
                </a:solidFill>
              </a:ln>
              <a:effectLst/>
            </c:spPr>
            <c:extLst>
              <c:ext xmlns:c16="http://schemas.microsoft.com/office/drawing/2014/chart" uri="{C3380CC4-5D6E-409C-BE32-E72D297353CC}">
                <c16:uniqueId val="{00000005-4A1F-4854-9538-A2CFABDC0ECC}"/>
              </c:ext>
            </c:extLst>
          </c:dPt>
          <c:dPt>
            <c:idx val="3"/>
            <c:bubble3D val="0"/>
            <c:spPr>
              <a:solidFill>
                <a:schemeClr val="accent1"/>
              </a:solidFill>
              <a:ln w="19050">
                <a:solidFill>
                  <a:schemeClr val="lt1"/>
                </a:solidFill>
              </a:ln>
              <a:effectLst/>
            </c:spPr>
            <c:extLst>
              <c:ext xmlns:c16="http://schemas.microsoft.com/office/drawing/2014/chart" uri="{C3380CC4-5D6E-409C-BE32-E72D297353CC}">
                <c16:uniqueId val="{00000002-DAC6-484A-B85C-2DEDFB03720C}"/>
              </c:ext>
            </c:extLst>
          </c:dPt>
          <c:dPt>
            <c:idx val="4"/>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4-DAC6-484A-B85C-2DEDFB03720C}"/>
              </c:ext>
            </c:extLst>
          </c:dPt>
          <c:dPt>
            <c:idx val="5"/>
            <c:bubble3D val="0"/>
            <c:spPr>
              <a:solidFill>
                <a:schemeClr val="bg1"/>
              </a:solidFill>
              <a:ln w="19050">
                <a:solidFill>
                  <a:schemeClr val="lt1"/>
                </a:solidFill>
              </a:ln>
              <a:effectLst/>
            </c:spPr>
            <c:extLst>
              <c:ext xmlns:c16="http://schemas.microsoft.com/office/drawing/2014/chart" uri="{C3380CC4-5D6E-409C-BE32-E72D297353CC}">
                <c16:uniqueId val="{00000003-DAC6-484A-B85C-2DEDFB03720C}"/>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D-4A1F-4854-9538-A2CFABDC0ECC}"/>
              </c:ext>
            </c:extLst>
          </c:dPt>
          <c:dPt>
            <c:idx val="7"/>
            <c:bubble3D val="0"/>
            <c:spPr>
              <a:solidFill>
                <a:schemeClr val="accent1"/>
              </a:solidFill>
              <a:ln w="19050">
                <a:solidFill>
                  <a:schemeClr val="lt1"/>
                </a:solidFill>
              </a:ln>
              <a:effectLst/>
            </c:spPr>
            <c:extLst>
              <c:ext xmlns:c16="http://schemas.microsoft.com/office/drawing/2014/chart" uri="{C3380CC4-5D6E-409C-BE32-E72D297353CC}">
                <c16:uniqueId val="{0000000F-4A1F-4854-9538-A2CFABDC0ECC}"/>
              </c:ext>
            </c:extLst>
          </c:dPt>
          <c:dPt>
            <c:idx val="8"/>
            <c:bubble3D val="0"/>
            <c:spPr>
              <a:solidFill>
                <a:schemeClr val="accent1"/>
              </a:solidFill>
              <a:ln w="19050">
                <a:solidFill>
                  <a:schemeClr val="lt1"/>
                </a:solidFill>
              </a:ln>
              <a:effectLst/>
            </c:spPr>
            <c:extLst>
              <c:ext xmlns:c16="http://schemas.microsoft.com/office/drawing/2014/chart" uri="{C3380CC4-5D6E-409C-BE32-E72D297353CC}">
                <c16:uniqueId val="{00000011-4A1F-4854-9538-A2CFABDC0ECC}"/>
              </c:ext>
            </c:extLst>
          </c:dPt>
          <c:dPt>
            <c:idx val="9"/>
            <c:bubble3D val="0"/>
            <c:spPr>
              <a:solidFill>
                <a:schemeClr val="accent1"/>
              </a:solidFill>
              <a:ln w="19050">
                <a:solidFill>
                  <a:schemeClr val="lt1"/>
                </a:solidFill>
              </a:ln>
              <a:effectLst/>
            </c:spPr>
            <c:extLst>
              <c:ext xmlns:c16="http://schemas.microsoft.com/office/drawing/2014/chart" uri="{C3380CC4-5D6E-409C-BE32-E72D297353CC}">
                <c16:uniqueId val="{00000013-4A1F-4854-9538-A2CFABDC0ECC}"/>
              </c:ext>
            </c:extLst>
          </c:dPt>
          <c:dPt>
            <c:idx val="10"/>
            <c:bubble3D val="0"/>
            <c:spPr>
              <a:solidFill>
                <a:schemeClr val="accent1"/>
              </a:solidFill>
              <a:ln w="19050">
                <a:solidFill>
                  <a:schemeClr val="lt1"/>
                </a:solidFill>
              </a:ln>
              <a:effectLst/>
            </c:spPr>
            <c:extLst>
              <c:ext xmlns:c16="http://schemas.microsoft.com/office/drawing/2014/chart" uri="{C3380CC4-5D6E-409C-BE32-E72D297353CC}">
                <c16:uniqueId val="{00000014-4A1F-4854-9538-A2CFABDC0ECC}"/>
              </c:ext>
            </c:extLst>
          </c:dPt>
          <c:dPt>
            <c:idx val="11"/>
            <c:bubble3D val="0"/>
            <c:spPr>
              <a:solidFill>
                <a:schemeClr val="accent1"/>
              </a:solidFill>
              <a:ln w="19050">
                <a:solidFill>
                  <a:schemeClr val="lt1"/>
                </a:solidFill>
              </a:ln>
              <a:effectLst/>
            </c:spPr>
            <c:extLst>
              <c:ext xmlns:c16="http://schemas.microsoft.com/office/drawing/2014/chart" uri="{C3380CC4-5D6E-409C-BE32-E72D297353CC}">
                <c16:uniqueId val="{00000015-4A1F-4854-9538-A2CFABDC0ECC}"/>
              </c:ext>
            </c:extLst>
          </c:dPt>
          <c:cat>
            <c:strRef>
              <c:f>Sheet1!$A$2:$A$13</c:f>
              <c:strCache>
                <c:ptCount val="4"/>
                <c:pt idx="0">
                  <c:v>1st Qtr</c:v>
                </c:pt>
                <c:pt idx="1">
                  <c:v>2nd Qtr</c:v>
                </c:pt>
                <c:pt idx="2">
                  <c:v>3rd Qtr</c:v>
                </c:pt>
                <c:pt idx="3">
                  <c:v>4th Qtr</c:v>
                </c:pt>
              </c:strCache>
            </c:strRef>
          </c:cat>
          <c:val>
            <c:numRef>
              <c:f>Sheet1!$B$2:$B$13</c:f>
              <c:numCache>
                <c:formatCode>General</c:formatCode>
                <c:ptCount val="12"/>
                <c:pt idx="0">
                  <c:v>1</c:v>
                </c:pt>
                <c:pt idx="1">
                  <c:v>1</c:v>
                </c:pt>
                <c:pt idx="2">
                  <c:v>1</c:v>
                </c:pt>
                <c:pt idx="3">
                  <c:v>1</c:v>
                </c:pt>
                <c:pt idx="4">
                  <c:v>1</c:v>
                </c:pt>
                <c:pt idx="5">
                  <c:v>1</c:v>
                </c:pt>
                <c:pt idx="6">
                  <c:v>1</c:v>
                </c:pt>
                <c:pt idx="7">
                  <c:v>1</c:v>
                </c:pt>
                <c:pt idx="8">
                  <c:v>1</c:v>
                </c:pt>
                <c:pt idx="9">
                  <c:v>1</c:v>
                </c:pt>
                <c:pt idx="10">
                  <c:v>1</c:v>
                </c:pt>
                <c:pt idx="11">
                  <c:v>1</c:v>
                </c:pt>
              </c:numCache>
            </c:numRef>
          </c:val>
          <c:extLst>
            <c:ext xmlns:c16="http://schemas.microsoft.com/office/drawing/2014/chart" uri="{C3380CC4-5D6E-409C-BE32-E72D297353CC}">
              <c16:uniqueId val="{00000000-DAC6-484A-B85C-2DEDFB03720C}"/>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2">
                <a:lumMod val="75000"/>
              </a:schemeClr>
            </a:solidFill>
          </c:spPr>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AC6-484A-B85C-2DEDFB03720C}"/>
              </c:ext>
            </c:extLst>
          </c:dPt>
          <c:dPt>
            <c:idx val="1"/>
            <c:bubble3D val="0"/>
            <c:spPr>
              <a:solidFill>
                <a:schemeClr val="accent1"/>
              </a:solidFill>
              <a:ln w="19050">
                <a:solidFill>
                  <a:schemeClr val="lt1"/>
                </a:solidFill>
              </a:ln>
              <a:effectLst/>
            </c:spPr>
            <c:extLst>
              <c:ext xmlns:c16="http://schemas.microsoft.com/office/drawing/2014/chart" uri="{C3380CC4-5D6E-409C-BE32-E72D297353CC}">
                <c16:uniqueId val="{00000003-4A1F-4854-9538-A2CFABDC0ECC}"/>
              </c:ext>
            </c:extLst>
          </c:dPt>
          <c:dPt>
            <c:idx val="2"/>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5-4A1F-4854-9538-A2CFABDC0ECC}"/>
              </c:ext>
            </c:extLst>
          </c:dPt>
          <c:dPt>
            <c:idx val="3"/>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2-DAC6-484A-B85C-2DEDFB03720C}"/>
              </c:ext>
            </c:extLst>
          </c:dPt>
          <c:dPt>
            <c:idx val="4"/>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4-DAC6-484A-B85C-2DEDFB03720C}"/>
              </c:ext>
            </c:extLst>
          </c:dPt>
          <c:dPt>
            <c:idx val="5"/>
            <c:bubble3D val="0"/>
            <c:spPr>
              <a:solidFill>
                <a:schemeClr val="bg1"/>
              </a:solidFill>
              <a:ln w="19050">
                <a:solidFill>
                  <a:schemeClr val="lt1"/>
                </a:solidFill>
              </a:ln>
              <a:effectLst/>
            </c:spPr>
            <c:extLst>
              <c:ext xmlns:c16="http://schemas.microsoft.com/office/drawing/2014/chart" uri="{C3380CC4-5D6E-409C-BE32-E72D297353CC}">
                <c16:uniqueId val="{00000003-DAC6-484A-B85C-2DEDFB03720C}"/>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D-4A1F-4854-9538-A2CFABDC0ECC}"/>
              </c:ext>
            </c:extLst>
          </c:dPt>
          <c:dPt>
            <c:idx val="7"/>
            <c:bubble3D val="0"/>
            <c:spPr>
              <a:solidFill>
                <a:schemeClr val="accent1"/>
              </a:solidFill>
              <a:ln w="19050">
                <a:solidFill>
                  <a:schemeClr val="lt1"/>
                </a:solidFill>
              </a:ln>
              <a:effectLst/>
            </c:spPr>
            <c:extLst>
              <c:ext xmlns:c16="http://schemas.microsoft.com/office/drawing/2014/chart" uri="{C3380CC4-5D6E-409C-BE32-E72D297353CC}">
                <c16:uniqueId val="{0000000F-4A1F-4854-9538-A2CFABDC0ECC}"/>
              </c:ext>
            </c:extLst>
          </c:dPt>
          <c:dPt>
            <c:idx val="8"/>
            <c:bubble3D val="0"/>
            <c:spPr>
              <a:solidFill>
                <a:schemeClr val="accent1"/>
              </a:solidFill>
              <a:ln w="19050">
                <a:solidFill>
                  <a:schemeClr val="lt1"/>
                </a:solidFill>
              </a:ln>
              <a:effectLst/>
            </c:spPr>
            <c:extLst>
              <c:ext xmlns:c16="http://schemas.microsoft.com/office/drawing/2014/chart" uri="{C3380CC4-5D6E-409C-BE32-E72D297353CC}">
                <c16:uniqueId val="{00000011-4A1F-4854-9538-A2CFABDC0ECC}"/>
              </c:ext>
            </c:extLst>
          </c:dPt>
          <c:dPt>
            <c:idx val="9"/>
            <c:bubble3D val="0"/>
            <c:spPr>
              <a:solidFill>
                <a:schemeClr val="accent1"/>
              </a:solidFill>
              <a:ln w="19050">
                <a:solidFill>
                  <a:schemeClr val="lt1"/>
                </a:solidFill>
              </a:ln>
              <a:effectLst/>
            </c:spPr>
            <c:extLst>
              <c:ext xmlns:c16="http://schemas.microsoft.com/office/drawing/2014/chart" uri="{C3380CC4-5D6E-409C-BE32-E72D297353CC}">
                <c16:uniqueId val="{00000013-4A1F-4854-9538-A2CFABDC0ECC}"/>
              </c:ext>
            </c:extLst>
          </c:dPt>
          <c:dPt>
            <c:idx val="10"/>
            <c:bubble3D val="0"/>
            <c:spPr>
              <a:solidFill>
                <a:schemeClr val="accent1"/>
              </a:solidFill>
              <a:ln w="19050">
                <a:solidFill>
                  <a:schemeClr val="lt1"/>
                </a:solidFill>
              </a:ln>
              <a:effectLst/>
            </c:spPr>
            <c:extLst>
              <c:ext xmlns:c16="http://schemas.microsoft.com/office/drawing/2014/chart" uri="{C3380CC4-5D6E-409C-BE32-E72D297353CC}">
                <c16:uniqueId val="{00000014-4A1F-4854-9538-A2CFABDC0ECC}"/>
              </c:ext>
            </c:extLst>
          </c:dPt>
          <c:dPt>
            <c:idx val="11"/>
            <c:bubble3D val="0"/>
            <c:spPr>
              <a:solidFill>
                <a:schemeClr val="accent1"/>
              </a:solidFill>
              <a:ln w="19050">
                <a:solidFill>
                  <a:schemeClr val="lt1"/>
                </a:solidFill>
              </a:ln>
              <a:effectLst/>
            </c:spPr>
            <c:extLst>
              <c:ext xmlns:c16="http://schemas.microsoft.com/office/drawing/2014/chart" uri="{C3380CC4-5D6E-409C-BE32-E72D297353CC}">
                <c16:uniqueId val="{00000015-4A1F-4854-9538-A2CFABDC0ECC}"/>
              </c:ext>
            </c:extLst>
          </c:dPt>
          <c:cat>
            <c:strRef>
              <c:f>Sheet1!$A$2:$A$13</c:f>
              <c:strCache>
                <c:ptCount val="4"/>
                <c:pt idx="0">
                  <c:v>1st Qtr</c:v>
                </c:pt>
                <c:pt idx="1">
                  <c:v>2nd Qtr</c:v>
                </c:pt>
                <c:pt idx="2">
                  <c:v>3rd Qtr</c:v>
                </c:pt>
                <c:pt idx="3">
                  <c:v>4th Qtr</c:v>
                </c:pt>
              </c:strCache>
            </c:strRef>
          </c:cat>
          <c:val>
            <c:numRef>
              <c:f>Sheet1!$B$2:$B$13</c:f>
              <c:numCache>
                <c:formatCode>General</c:formatCode>
                <c:ptCount val="12"/>
                <c:pt idx="0">
                  <c:v>1</c:v>
                </c:pt>
                <c:pt idx="1">
                  <c:v>1</c:v>
                </c:pt>
                <c:pt idx="2">
                  <c:v>1</c:v>
                </c:pt>
                <c:pt idx="3">
                  <c:v>1</c:v>
                </c:pt>
                <c:pt idx="4">
                  <c:v>1</c:v>
                </c:pt>
                <c:pt idx="5">
                  <c:v>1</c:v>
                </c:pt>
                <c:pt idx="6">
                  <c:v>1</c:v>
                </c:pt>
                <c:pt idx="7">
                  <c:v>1</c:v>
                </c:pt>
                <c:pt idx="8">
                  <c:v>1</c:v>
                </c:pt>
                <c:pt idx="9">
                  <c:v>1</c:v>
                </c:pt>
                <c:pt idx="10">
                  <c:v>1</c:v>
                </c:pt>
                <c:pt idx="11">
                  <c:v>1</c:v>
                </c:pt>
              </c:numCache>
            </c:numRef>
          </c:val>
          <c:extLst>
            <c:ext xmlns:c16="http://schemas.microsoft.com/office/drawing/2014/chart" uri="{C3380CC4-5D6E-409C-BE32-E72D297353CC}">
              <c16:uniqueId val="{00000000-DAC6-484A-B85C-2DEDFB03720C}"/>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2">
                <a:lumMod val="75000"/>
              </a:schemeClr>
            </a:solidFill>
          </c:spPr>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AC6-484A-B85C-2DEDFB03720C}"/>
              </c:ext>
            </c:extLst>
          </c:dPt>
          <c:dPt>
            <c:idx val="1"/>
            <c:bubble3D val="0"/>
            <c:spPr>
              <a:solidFill>
                <a:schemeClr val="accent1"/>
              </a:solidFill>
              <a:ln w="19050">
                <a:solidFill>
                  <a:schemeClr val="lt1"/>
                </a:solidFill>
              </a:ln>
              <a:effectLst/>
            </c:spPr>
            <c:extLst>
              <c:ext xmlns:c16="http://schemas.microsoft.com/office/drawing/2014/chart" uri="{C3380CC4-5D6E-409C-BE32-E72D297353CC}">
                <c16:uniqueId val="{00000003-4A1F-4854-9538-A2CFABDC0ECC}"/>
              </c:ext>
            </c:extLst>
          </c:dPt>
          <c:dPt>
            <c:idx val="2"/>
            <c:bubble3D val="0"/>
            <c:spPr>
              <a:solidFill>
                <a:schemeClr val="accent1"/>
              </a:solidFill>
              <a:ln w="19050">
                <a:solidFill>
                  <a:schemeClr val="lt1"/>
                </a:solidFill>
              </a:ln>
              <a:effectLst/>
            </c:spPr>
            <c:extLst>
              <c:ext xmlns:c16="http://schemas.microsoft.com/office/drawing/2014/chart" uri="{C3380CC4-5D6E-409C-BE32-E72D297353CC}">
                <c16:uniqueId val="{00000005-4A1F-4854-9538-A2CFABDC0ECC}"/>
              </c:ext>
            </c:extLst>
          </c:dPt>
          <c:dPt>
            <c:idx val="3"/>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2-DAC6-484A-B85C-2DEDFB03720C}"/>
              </c:ext>
            </c:extLst>
          </c:dPt>
          <c:dPt>
            <c:idx val="4"/>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4-DAC6-484A-B85C-2DEDFB03720C}"/>
              </c:ext>
            </c:extLst>
          </c:dPt>
          <c:dPt>
            <c:idx val="5"/>
            <c:bubble3D val="0"/>
            <c:spPr>
              <a:solidFill>
                <a:schemeClr val="bg1"/>
              </a:solidFill>
              <a:ln w="19050">
                <a:solidFill>
                  <a:schemeClr val="lt1"/>
                </a:solidFill>
              </a:ln>
              <a:effectLst/>
            </c:spPr>
            <c:extLst>
              <c:ext xmlns:c16="http://schemas.microsoft.com/office/drawing/2014/chart" uri="{C3380CC4-5D6E-409C-BE32-E72D297353CC}">
                <c16:uniqueId val="{00000003-DAC6-484A-B85C-2DEDFB03720C}"/>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D-4A1F-4854-9538-A2CFABDC0ECC}"/>
              </c:ext>
            </c:extLst>
          </c:dPt>
          <c:dPt>
            <c:idx val="7"/>
            <c:bubble3D val="0"/>
            <c:spPr>
              <a:solidFill>
                <a:schemeClr val="accent1"/>
              </a:solidFill>
              <a:ln w="19050">
                <a:solidFill>
                  <a:schemeClr val="lt1"/>
                </a:solidFill>
              </a:ln>
              <a:effectLst/>
            </c:spPr>
            <c:extLst>
              <c:ext xmlns:c16="http://schemas.microsoft.com/office/drawing/2014/chart" uri="{C3380CC4-5D6E-409C-BE32-E72D297353CC}">
                <c16:uniqueId val="{0000000F-4A1F-4854-9538-A2CFABDC0ECC}"/>
              </c:ext>
            </c:extLst>
          </c:dPt>
          <c:dPt>
            <c:idx val="8"/>
            <c:bubble3D val="0"/>
            <c:spPr>
              <a:solidFill>
                <a:schemeClr val="accent1"/>
              </a:solidFill>
              <a:ln w="19050">
                <a:solidFill>
                  <a:schemeClr val="lt1"/>
                </a:solidFill>
              </a:ln>
              <a:effectLst/>
            </c:spPr>
            <c:extLst>
              <c:ext xmlns:c16="http://schemas.microsoft.com/office/drawing/2014/chart" uri="{C3380CC4-5D6E-409C-BE32-E72D297353CC}">
                <c16:uniqueId val="{00000011-4A1F-4854-9538-A2CFABDC0ECC}"/>
              </c:ext>
            </c:extLst>
          </c:dPt>
          <c:dPt>
            <c:idx val="9"/>
            <c:bubble3D val="0"/>
            <c:spPr>
              <a:solidFill>
                <a:schemeClr val="accent1"/>
              </a:solidFill>
              <a:ln w="19050">
                <a:solidFill>
                  <a:schemeClr val="lt1"/>
                </a:solidFill>
              </a:ln>
              <a:effectLst/>
            </c:spPr>
            <c:extLst>
              <c:ext xmlns:c16="http://schemas.microsoft.com/office/drawing/2014/chart" uri="{C3380CC4-5D6E-409C-BE32-E72D297353CC}">
                <c16:uniqueId val="{00000013-4A1F-4854-9538-A2CFABDC0ECC}"/>
              </c:ext>
            </c:extLst>
          </c:dPt>
          <c:dPt>
            <c:idx val="10"/>
            <c:bubble3D val="0"/>
            <c:spPr>
              <a:solidFill>
                <a:schemeClr val="accent1"/>
              </a:solidFill>
              <a:ln w="19050">
                <a:solidFill>
                  <a:schemeClr val="lt1"/>
                </a:solidFill>
              </a:ln>
              <a:effectLst/>
            </c:spPr>
            <c:extLst>
              <c:ext xmlns:c16="http://schemas.microsoft.com/office/drawing/2014/chart" uri="{C3380CC4-5D6E-409C-BE32-E72D297353CC}">
                <c16:uniqueId val="{00000014-4A1F-4854-9538-A2CFABDC0ECC}"/>
              </c:ext>
            </c:extLst>
          </c:dPt>
          <c:dPt>
            <c:idx val="11"/>
            <c:bubble3D val="0"/>
            <c:spPr>
              <a:solidFill>
                <a:schemeClr val="accent1"/>
              </a:solidFill>
              <a:ln w="19050">
                <a:solidFill>
                  <a:schemeClr val="lt1"/>
                </a:solidFill>
              </a:ln>
              <a:effectLst/>
            </c:spPr>
            <c:extLst>
              <c:ext xmlns:c16="http://schemas.microsoft.com/office/drawing/2014/chart" uri="{C3380CC4-5D6E-409C-BE32-E72D297353CC}">
                <c16:uniqueId val="{00000015-4A1F-4854-9538-A2CFABDC0ECC}"/>
              </c:ext>
            </c:extLst>
          </c:dPt>
          <c:cat>
            <c:strRef>
              <c:f>Sheet1!$A$2:$A$13</c:f>
              <c:strCache>
                <c:ptCount val="4"/>
                <c:pt idx="0">
                  <c:v>1st Qtr</c:v>
                </c:pt>
                <c:pt idx="1">
                  <c:v>2nd Qtr</c:v>
                </c:pt>
                <c:pt idx="2">
                  <c:v>3rd Qtr</c:v>
                </c:pt>
                <c:pt idx="3">
                  <c:v>4th Qtr</c:v>
                </c:pt>
              </c:strCache>
            </c:strRef>
          </c:cat>
          <c:val>
            <c:numRef>
              <c:f>Sheet1!$B$2:$B$13</c:f>
              <c:numCache>
                <c:formatCode>General</c:formatCode>
                <c:ptCount val="12"/>
                <c:pt idx="0">
                  <c:v>1</c:v>
                </c:pt>
                <c:pt idx="1">
                  <c:v>1</c:v>
                </c:pt>
                <c:pt idx="2">
                  <c:v>1</c:v>
                </c:pt>
                <c:pt idx="3">
                  <c:v>1</c:v>
                </c:pt>
                <c:pt idx="4">
                  <c:v>1</c:v>
                </c:pt>
                <c:pt idx="5">
                  <c:v>1</c:v>
                </c:pt>
                <c:pt idx="6">
                  <c:v>1</c:v>
                </c:pt>
                <c:pt idx="7">
                  <c:v>1</c:v>
                </c:pt>
                <c:pt idx="8">
                  <c:v>1</c:v>
                </c:pt>
                <c:pt idx="9">
                  <c:v>1</c:v>
                </c:pt>
                <c:pt idx="10">
                  <c:v>1</c:v>
                </c:pt>
                <c:pt idx="11">
                  <c:v>1</c:v>
                </c:pt>
              </c:numCache>
            </c:numRef>
          </c:val>
          <c:extLst>
            <c:ext xmlns:c16="http://schemas.microsoft.com/office/drawing/2014/chart" uri="{C3380CC4-5D6E-409C-BE32-E72D297353CC}">
              <c16:uniqueId val="{00000000-DAC6-484A-B85C-2DEDFB03720C}"/>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bg2">
                <a:lumMod val="75000"/>
              </a:schemeClr>
            </a:solidFill>
          </c:spPr>
          <c:dPt>
            <c:idx val="0"/>
            <c:bubble3D val="0"/>
            <c:spPr>
              <a:solidFill>
                <a:schemeClr val="accent1"/>
              </a:solidFill>
              <a:ln w="19050">
                <a:solidFill>
                  <a:schemeClr val="lt1"/>
                </a:solidFill>
              </a:ln>
              <a:effectLst/>
            </c:spPr>
            <c:extLst>
              <c:ext xmlns:c16="http://schemas.microsoft.com/office/drawing/2014/chart" uri="{C3380CC4-5D6E-409C-BE32-E72D297353CC}">
                <c16:uniqueId val="{00000001-7649-2143-8B27-19621665384E}"/>
              </c:ext>
            </c:extLst>
          </c:dPt>
          <c:dPt>
            <c:idx val="1"/>
            <c:bubble3D val="0"/>
            <c:spPr>
              <a:solidFill>
                <a:schemeClr val="accent1"/>
              </a:solidFill>
              <a:ln w="19050">
                <a:solidFill>
                  <a:schemeClr val="lt1"/>
                </a:solidFill>
              </a:ln>
              <a:effectLst/>
            </c:spPr>
            <c:extLst>
              <c:ext xmlns:c16="http://schemas.microsoft.com/office/drawing/2014/chart" uri="{C3380CC4-5D6E-409C-BE32-E72D297353CC}">
                <c16:uniqueId val="{00000003-7649-2143-8B27-19621665384E}"/>
              </c:ext>
            </c:extLst>
          </c:dPt>
          <c:dPt>
            <c:idx val="2"/>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5-7649-2143-8B27-19621665384E}"/>
              </c:ext>
            </c:extLst>
          </c:dPt>
          <c:dPt>
            <c:idx val="3"/>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7-7649-2143-8B27-19621665384E}"/>
              </c:ext>
            </c:extLst>
          </c:dPt>
          <c:dPt>
            <c:idx val="4"/>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9-7649-2143-8B27-19621665384E}"/>
              </c:ext>
            </c:extLst>
          </c:dPt>
          <c:dPt>
            <c:idx val="5"/>
            <c:bubble3D val="0"/>
            <c:spPr>
              <a:solidFill>
                <a:schemeClr val="bg1"/>
              </a:solidFill>
              <a:ln w="19050">
                <a:solidFill>
                  <a:schemeClr val="lt1"/>
                </a:solidFill>
              </a:ln>
              <a:effectLst/>
            </c:spPr>
            <c:extLst>
              <c:ext xmlns:c16="http://schemas.microsoft.com/office/drawing/2014/chart" uri="{C3380CC4-5D6E-409C-BE32-E72D297353CC}">
                <c16:uniqueId val="{0000000B-7649-2143-8B27-19621665384E}"/>
              </c:ext>
            </c:extLst>
          </c:dPt>
          <c:dPt>
            <c:idx val="6"/>
            <c:bubble3D val="0"/>
            <c:spPr>
              <a:solidFill>
                <a:schemeClr val="bg1"/>
              </a:solidFill>
              <a:ln w="19050">
                <a:solidFill>
                  <a:schemeClr val="lt1"/>
                </a:solidFill>
              </a:ln>
              <a:effectLst/>
            </c:spPr>
            <c:extLst>
              <c:ext xmlns:c16="http://schemas.microsoft.com/office/drawing/2014/chart" uri="{C3380CC4-5D6E-409C-BE32-E72D297353CC}">
                <c16:uniqueId val="{0000000D-7649-2143-8B27-19621665384E}"/>
              </c:ext>
            </c:extLst>
          </c:dPt>
          <c:dPt>
            <c:idx val="7"/>
            <c:bubble3D val="0"/>
            <c:spPr>
              <a:solidFill>
                <a:schemeClr val="accent1"/>
              </a:solidFill>
              <a:ln w="19050">
                <a:solidFill>
                  <a:schemeClr val="lt1"/>
                </a:solidFill>
              </a:ln>
              <a:effectLst/>
            </c:spPr>
            <c:extLst>
              <c:ext xmlns:c16="http://schemas.microsoft.com/office/drawing/2014/chart" uri="{C3380CC4-5D6E-409C-BE32-E72D297353CC}">
                <c16:uniqueId val="{0000000F-7649-2143-8B27-19621665384E}"/>
              </c:ext>
            </c:extLst>
          </c:dPt>
          <c:dPt>
            <c:idx val="8"/>
            <c:bubble3D val="0"/>
            <c:spPr>
              <a:solidFill>
                <a:schemeClr val="accent1"/>
              </a:solidFill>
              <a:ln w="19050">
                <a:solidFill>
                  <a:schemeClr val="lt1"/>
                </a:solidFill>
              </a:ln>
              <a:effectLst/>
            </c:spPr>
            <c:extLst>
              <c:ext xmlns:c16="http://schemas.microsoft.com/office/drawing/2014/chart" uri="{C3380CC4-5D6E-409C-BE32-E72D297353CC}">
                <c16:uniqueId val="{00000011-7649-2143-8B27-19621665384E}"/>
              </c:ext>
            </c:extLst>
          </c:dPt>
          <c:dPt>
            <c:idx val="9"/>
            <c:bubble3D val="0"/>
            <c:spPr>
              <a:solidFill>
                <a:schemeClr val="accent1"/>
              </a:solidFill>
              <a:ln w="19050">
                <a:solidFill>
                  <a:schemeClr val="lt1"/>
                </a:solidFill>
              </a:ln>
              <a:effectLst/>
            </c:spPr>
            <c:extLst>
              <c:ext xmlns:c16="http://schemas.microsoft.com/office/drawing/2014/chart" uri="{C3380CC4-5D6E-409C-BE32-E72D297353CC}">
                <c16:uniqueId val="{00000013-7649-2143-8B27-19621665384E}"/>
              </c:ext>
            </c:extLst>
          </c:dPt>
          <c:dPt>
            <c:idx val="10"/>
            <c:bubble3D val="0"/>
            <c:spPr>
              <a:solidFill>
                <a:schemeClr val="accent1"/>
              </a:solidFill>
              <a:ln w="19050">
                <a:solidFill>
                  <a:schemeClr val="lt1"/>
                </a:solidFill>
              </a:ln>
              <a:effectLst/>
            </c:spPr>
            <c:extLst>
              <c:ext xmlns:c16="http://schemas.microsoft.com/office/drawing/2014/chart" uri="{C3380CC4-5D6E-409C-BE32-E72D297353CC}">
                <c16:uniqueId val="{00000015-7649-2143-8B27-19621665384E}"/>
              </c:ext>
            </c:extLst>
          </c:dPt>
          <c:dPt>
            <c:idx val="11"/>
            <c:bubble3D val="0"/>
            <c:spPr>
              <a:solidFill>
                <a:schemeClr val="accent1"/>
              </a:solidFill>
              <a:ln w="19050">
                <a:solidFill>
                  <a:schemeClr val="lt1"/>
                </a:solidFill>
              </a:ln>
              <a:effectLst/>
            </c:spPr>
            <c:extLst>
              <c:ext xmlns:c16="http://schemas.microsoft.com/office/drawing/2014/chart" uri="{C3380CC4-5D6E-409C-BE32-E72D297353CC}">
                <c16:uniqueId val="{00000017-7649-2143-8B27-19621665384E}"/>
              </c:ext>
            </c:extLst>
          </c:dPt>
          <c:cat>
            <c:strRef>
              <c:f>Sheet1!$A$2:$A$13</c:f>
              <c:strCache>
                <c:ptCount val="4"/>
                <c:pt idx="0">
                  <c:v>1st Qtr</c:v>
                </c:pt>
                <c:pt idx="1">
                  <c:v>2nd Qtr</c:v>
                </c:pt>
                <c:pt idx="2">
                  <c:v>3rd Qtr</c:v>
                </c:pt>
                <c:pt idx="3">
                  <c:v>4th Qtr</c:v>
                </c:pt>
              </c:strCache>
            </c:strRef>
          </c:cat>
          <c:val>
            <c:numRef>
              <c:f>Sheet1!$B$2:$B$13</c:f>
              <c:numCache>
                <c:formatCode>General</c:formatCode>
                <c:ptCount val="12"/>
                <c:pt idx="0">
                  <c:v>1</c:v>
                </c:pt>
                <c:pt idx="1">
                  <c:v>1</c:v>
                </c:pt>
                <c:pt idx="2">
                  <c:v>1</c:v>
                </c:pt>
                <c:pt idx="3">
                  <c:v>1</c:v>
                </c:pt>
                <c:pt idx="4">
                  <c:v>1</c:v>
                </c:pt>
                <c:pt idx="5">
                  <c:v>1</c:v>
                </c:pt>
                <c:pt idx="6">
                  <c:v>1</c:v>
                </c:pt>
                <c:pt idx="7">
                  <c:v>1</c:v>
                </c:pt>
                <c:pt idx="8">
                  <c:v>1</c:v>
                </c:pt>
                <c:pt idx="9">
                  <c:v>1</c:v>
                </c:pt>
                <c:pt idx="10">
                  <c:v>1</c:v>
                </c:pt>
                <c:pt idx="11">
                  <c:v>1</c:v>
                </c:pt>
              </c:numCache>
            </c:numRef>
          </c:val>
          <c:extLst>
            <c:ext xmlns:c16="http://schemas.microsoft.com/office/drawing/2014/chart" uri="{C3380CC4-5D6E-409C-BE32-E72D297353CC}">
              <c16:uniqueId val="{00000018-7649-2143-8B27-19621665384E}"/>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12C9675-A352-441E-AF27-EB3214C5DC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3CFC16E-8055-4A6B-82BA-7FF8F8CDD58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3DACC1-CB90-4D8E-BA05-DAC4221F5C3C}" type="datetimeFigureOut">
              <a:rPr lang="en-US" smtClean="0"/>
              <a:t>8/5/22</a:t>
            </a:fld>
            <a:endParaRPr lang="en-US"/>
          </a:p>
        </p:txBody>
      </p:sp>
      <p:sp>
        <p:nvSpPr>
          <p:cNvPr id="4" name="Footer Placeholder 3">
            <a:extLst>
              <a:ext uri="{FF2B5EF4-FFF2-40B4-BE49-F238E27FC236}">
                <a16:creationId xmlns:a16="http://schemas.microsoft.com/office/drawing/2014/main" id="{781F1141-5098-46F6-A0A9-AC542D3124A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5DC579-6136-4725-B7C4-5447886C302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61088A-8D26-499A-88DB-8995FA52D73B}" type="slidenum">
              <a:rPr lang="en-US" smtClean="0"/>
              <a:t>‹#›</a:t>
            </a:fld>
            <a:endParaRPr lang="en-US"/>
          </a:p>
        </p:txBody>
      </p:sp>
    </p:spTree>
    <p:extLst>
      <p:ext uri="{BB962C8B-B14F-4D97-AF65-F5344CB8AC3E}">
        <p14:creationId xmlns:p14="http://schemas.microsoft.com/office/powerpoint/2010/main" val="294884064"/>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1-31T22:45:47.212"/>
    </inkml:context>
    <inkml:brush xml:id="br0">
      <inkml:brushProperty name="width" value="0.08571" units="cm"/>
      <inkml:brushProperty name="height" value="0.08571" units="cm"/>
      <inkml:brushProperty name="color" value="#E71224"/>
    </inkml:brush>
  </inkml:definitions>
  <inkml:trace contextRef="#ctx0" brushRef="#br0">1233 334 8027,'-56'-45'0,"8"18"0,4 14 0,1 12 0,-7-2 0,-4 2 0,-1 1 0,-4 0 0,-4 10 0,-6 9 0,-3 12 0,0 8 0,0 6 0,1 5 0,2 4 0,0 5 0,6 7 0,4 4 0,11 8 0,6 0 0,12 6 0,12 0 0,12-2 0,5 0 0,4-7 0,16-6 0,14-9 0,18-8 0,15-13 0,13-12 0,8-12 0,-35-11 0,2-3 0,4-3 0,0-2 0,0-4 0,0-4 0,0-6 0,0-5 0,1-7 0,-1-3 0,-1-4 0,-2-2 0,0-5 0,-2-2 0,-9 3 0,-2 0 0,-3-3 0,-3-2 0,-5 0 0,-3-3 0,0-5 0,-2-2 0,-3-3 0,-4-2 0,-5 5 0,-4-1 0,-1-2 0,-4 2 0,-11-37 0,-19 6 0,-20 9 0,-16 13 0,-17 14 0,-6 17 0,-3 13 0,36 16 0,1 4 0,-39 0 0,-8 4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1-31T22:46:31.466"/>
    </inkml:context>
    <inkml:brush xml:id="br0">
      <inkml:brushProperty name="width" value="0.08571" units="cm"/>
      <inkml:brushProperty name="height" value="0.08571" units="cm"/>
      <inkml:brushProperty name="color" value="#E71224"/>
    </inkml:brush>
  </inkml:definitions>
  <inkml:trace contextRef="#ctx0" brushRef="#br0">954 162 8027,'-51'-20'0,"-1"0"0,-29-4 0,20 16 0,10 8 0,-4 0 0,-9 0 0,-2 0 0,-1 7 0,-2 8 0,3 10 0,6 17 0,6 9 0,6 12 0,11 8 0,7 7 0,10 6 0,8 3 0,6 2 0,3 1 0,9-4 0,9-2 0,17-14 0,19-7 0,7-19 0,8-11 0,5-16 0,4-11 0,4-20 0,-1-16 0,-2-20 0,-39 15 0,-2-5 0,-2 0 0,-2-3 0,-3-4 0,-4-2 0,-4-1 0,-4-2 0,-3 0 0,-3-2 0,-3 0 0,-2 0 0,-2 4 0,-2 0 0,-7-46 0,-13 13 0,-14 8 0,-5 19 0,-10 8 0,-4 19 0,-11 2 0,-1 14 0,-2 10 0,-10 26 0,-6 7 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530.png>
</file>

<file path=ppt/media/image54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AF87F9-9A70-5A46-8032-A243A828A7E9}" type="datetimeFigureOut">
              <a:rPr lang="en-US" smtClean="0"/>
              <a:t>8/5/22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A9EC0C-ED55-364B-8E24-46F23D9E8436}" type="slidenum">
              <a:rPr lang="en-US" smtClean="0"/>
              <a:t>‹#›</a:t>
            </a:fld>
            <a:endParaRPr lang="en-US"/>
          </a:p>
        </p:txBody>
      </p:sp>
    </p:spTree>
    <p:extLst>
      <p:ext uri="{BB962C8B-B14F-4D97-AF65-F5344CB8AC3E}">
        <p14:creationId xmlns:p14="http://schemas.microsoft.com/office/powerpoint/2010/main" val="3986051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Bianca:</a:t>
            </a:r>
          </a:p>
        </p:txBody>
      </p:sp>
      <p:sp>
        <p:nvSpPr>
          <p:cNvPr id="4" name="Slide Number Placeholder 3"/>
          <p:cNvSpPr>
            <a:spLocks noGrp="1"/>
          </p:cNvSpPr>
          <p:nvPr>
            <p:ph type="sldNum" sz="quarter" idx="5"/>
          </p:nvPr>
        </p:nvSpPr>
        <p:spPr/>
        <p:txBody>
          <a:bodyPr/>
          <a:lstStyle/>
          <a:p>
            <a:fld id="{55A9EC0C-ED55-364B-8E24-46F23D9E8436}" type="slidenum">
              <a:rPr lang="en-US" smtClean="0"/>
              <a:t>1</a:t>
            </a:fld>
            <a:endParaRPr lang="en-US"/>
          </a:p>
        </p:txBody>
      </p:sp>
    </p:spTree>
    <p:extLst>
      <p:ext uri="{BB962C8B-B14F-4D97-AF65-F5344CB8AC3E}">
        <p14:creationId xmlns:p14="http://schemas.microsoft.com/office/powerpoint/2010/main" val="3283133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A9EC0C-ED55-364B-8E24-46F23D9E8436}" type="slidenum">
              <a:rPr lang="en-US" smtClean="0"/>
              <a:t>2</a:t>
            </a:fld>
            <a:endParaRPr lang="en-US"/>
          </a:p>
        </p:txBody>
      </p:sp>
    </p:spTree>
    <p:extLst>
      <p:ext uri="{BB962C8B-B14F-4D97-AF65-F5344CB8AC3E}">
        <p14:creationId xmlns:p14="http://schemas.microsoft.com/office/powerpoint/2010/main" val="1075899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To create the dataset, we used the </a:t>
            </a:r>
            <a:r>
              <a:rPr lang="en-US" dirty="0" err="1"/>
              <a:t>SpotiPy</a:t>
            </a:r>
            <a:r>
              <a:rPr lang="en-US" dirty="0"/>
              <a:t> package for Python, which offers efficient communication with the Spotify API and access to the JSON endpoints in Spotify’s Data Catalogue. </a:t>
            </a:r>
          </a:p>
          <a:p>
            <a:endParaRPr lang="en-US" dirty="0"/>
          </a:p>
          <a:p>
            <a:r>
              <a:rPr lang="en-US" dirty="0"/>
              <a:t>Each playlist featured information for 200 albums, some of which were repeated over the yearly charts. In order to pull all of the data we had to create a script to work with and around Spotify’s rate limits which capped returned data to 100 tracks at a time, so we designed a function that allowed timing and pull requests to be paced to communicate steadily with the API while returning all of the necessary information. The code for this can be seen in our GitHub repo for the project. </a:t>
            </a:r>
          </a:p>
          <a:p>
            <a:endParaRPr lang="en-US" dirty="0"/>
          </a:p>
          <a:p>
            <a:r>
              <a:rPr lang="en-US" dirty="0"/>
              <a:t>The script allowed us to pull data from 8996 tracks from 560 albums into a single data table.</a:t>
            </a:r>
          </a:p>
        </p:txBody>
      </p:sp>
      <p:sp>
        <p:nvSpPr>
          <p:cNvPr id="4" name="Slide Number Placeholder 3"/>
          <p:cNvSpPr>
            <a:spLocks noGrp="1"/>
          </p:cNvSpPr>
          <p:nvPr>
            <p:ph type="sldNum" sz="quarter" idx="5"/>
          </p:nvPr>
        </p:nvSpPr>
        <p:spPr/>
        <p:txBody>
          <a:bodyPr/>
          <a:lstStyle/>
          <a:p>
            <a:fld id="{55A9EC0C-ED55-364B-8E24-46F23D9E8436}" type="slidenum">
              <a:rPr lang="en-US" smtClean="0"/>
              <a:t>3</a:t>
            </a:fld>
            <a:endParaRPr lang="en-US"/>
          </a:p>
        </p:txBody>
      </p:sp>
    </p:spTree>
    <p:extLst>
      <p:ext uri="{BB962C8B-B14F-4D97-AF65-F5344CB8AC3E}">
        <p14:creationId xmlns:p14="http://schemas.microsoft.com/office/powerpoint/2010/main" val="479110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 </a:t>
            </a:r>
          </a:p>
        </p:txBody>
      </p:sp>
      <p:sp>
        <p:nvSpPr>
          <p:cNvPr id="4" name="Slide Number Placeholder 3"/>
          <p:cNvSpPr>
            <a:spLocks noGrp="1"/>
          </p:cNvSpPr>
          <p:nvPr>
            <p:ph type="sldNum" sz="quarter" idx="5"/>
          </p:nvPr>
        </p:nvSpPr>
        <p:spPr/>
        <p:txBody>
          <a:bodyPr/>
          <a:lstStyle/>
          <a:p>
            <a:fld id="{55A9EC0C-ED55-364B-8E24-46F23D9E8436}" type="slidenum">
              <a:rPr lang="en-US" smtClean="0"/>
              <a:t>4</a:t>
            </a:fld>
            <a:endParaRPr lang="en-US"/>
          </a:p>
        </p:txBody>
      </p:sp>
    </p:spTree>
    <p:extLst>
      <p:ext uri="{BB962C8B-B14F-4D97-AF65-F5344CB8AC3E}">
        <p14:creationId xmlns:p14="http://schemas.microsoft.com/office/powerpoint/2010/main" val="42478702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
            </a:r>
          </a:p>
          <a:p>
            <a:endParaRPr lang="en-US" dirty="0"/>
          </a:p>
        </p:txBody>
      </p:sp>
      <p:sp>
        <p:nvSpPr>
          <p:cNvPr id="4" name="Slide Number Placeholder 3"/>
          <p:cNvSpPr>
            <a:spLocks noGrp="1"/>
          </p:cNvSpPr>
          <p:nvPr>
            <p:ph type="sldNum" sz="quarter" idx="5"/>
          </p:nvPr>
        </p:nvSpPr>
        <p:spPr/>
        <p:txBody>
          <a:bodyPr/>
          <a:lstStyle/>
          <a:p>
            <a:fld id="{55A9EC0C-ED55-364B-8E24-46F23D9E8436}" type="slidenum">
              <a:rPr lang="en-US" smtClean="0"/>
              <a:t>5</a:t>
            </a:fld>
            <a:endParaRPr lang="en-US"/>
          </a:p>
        </p:txBody>
      </p:sp>
    </p:spTree>
    <p:extLst>
      <p:ext uri="{BB962C8B-B14F-4D97-AF65-F5344CB8AC3E}">
        <p14:creationId xmlns:p14="http://schemas.microsoft.com/office/powerpoint/2010/main" val="2250545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A9EC0C-ED55-364B-8E24-46F23D9E8436}" type="slidenum">
              <a:rPr lang="en-US" smtClean="0"/>
              <a:t>7</a:t>
            </a:fld>
            <a:endParaRPr lang="en-US"/>
          </a:p>
        </p:txBody>
      </p:sp>
    </p:spTree>
    <p:extLst>
      <p:ext uri="{BB962C8B-B14F-4D97-AF65-F5344CB8AC3E}">
        <p14:creationId xmlns:p14="http://schemas.microsoft.com/office/powerpoint/2010/main" val="16523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slide</a:t>
            </a:r>
          </a:p>
        </p:txBody>
      </p:sp>
      <p:sp>
        <p:nvSpPr>
          <p:cNvPr id="4" name="Slide Number Placeholder 3"/>
          <p:cNvSpPr>
            <a:spLocks noGrp="1"/>
          </p:cNvSpPr>
          <p:nvPr>
            <p:ph type="sldNum" sz="quarter" idx="5"/>
          </p:nvPr>
        </p:nvSpPr>
        <p:spPr/>
        <p:txBody>
          <a:bodyPr/>
          <a:lstStyle/>
          <a:p>
            <a:fld id="{55A9EC0C-ED55-364B-8E24-46F23D9E8436}" type="slidenum">
              <a:rPr lang="en-US" smtClean="0"/>
              <a:t>9</a:t>
            </a:fld>
            <a:endParaRPr lang="en-US"/>
          </a:p>
        </p:txBody>
      </p:sp>
    </p:spTree>
    <p:extLst>
      <p:ext uri="{BB962C8B-B14F-4D97-AF65-F5344CB8AC3E}">
        <p14:creationId xmlns:p14="http://schemas.microsoft.com/office/powerpoint/2010/main" val="3601669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6E34FFA-783D-4734-A769-35786E29FDC7}"/>
              </a:ext>
            </a:extLst>
          </p:cNvPr>
          <p:cNvSpPr>
            <a:spLocks noGrp="1"/>
          </p:cNvSpPr>
          <p:nvPr>
            <p:ph type="pic" sz="quarter" idx="10"/>
          </p:nvPr>
        </p:nvSpPr>
        <p:spPr>
          <a:xfrm>
            <a:off x="0" y="0"/>
            <a:ext cx="12192000" cy="6858000"/>
          </a:xfrm>
          <a:solidFill>
            <a:schemeClr val="bg2">
              <a:lumMod val="85000"/>
            </a:schemeClr>
          </a:solidFill>
        </p:spPr>
        <p:txBody>
          <a:bodyPr/>
          <a:lstStyle/>
          <a:p>
            <a:endParaRPr lang="en-US"/>
          </a:p>
        </p:txBody>
      </p:sp>
    </p:spTree>
    <p:extLst>
      <p:ext uri="{BB962C8B-B14F-4D97-AF65-F5344CB8AC3E}">
        <p14:creationId xmlns:p14="http://schemas.microsoft.com/office/powerpoint/2010/main" val="4019658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65B4CA2-8B76-47E6-9927-175EA6E38F82}"/>
              </a:ext>
            </a:extLst>
          </p:cNvPr>
          <p:cNvSpPr>
            <a:spLocks noGrp="1"/>
          </p:cNvSpPr>
          <p:nvPr>
            <p:ph type="pic" sz="quarter" idx="10"/>
          </p:nvPr>
        </p:nvSpPr>
        <p:spPr>
          <a:xfrm>
            <a:off x="698246" y="1057973"/>
            <a:ext cx="3515442" cy="3515442"/>
          </a:xfrm>
          <a:prstGeom prst="ellipse">
            <a:avLst/>
          </a:prstGeom>
          <a:solidFill>
            <a:schemeClr val="bg2">
              <a:lumMod val="85000"/>
            </a:schemeClr>
          </a:solidFill>
        </p:spPr>
        <p:txBody>
          <a:bodyPr/>
          <a:lstStyle/>
          <a:p>
            <a:endParaRPr lang="en-US"/>
          </a:p>
        </p:txBody>
      </p:sp>
      <p:sp>
        <p:nvSpPr>
          <p:cNvPr id="15" name="Picture Placeholder 2">
            <a:extLst>
              <a:ext uri="{FF2B5EF4-FFF2-40B4-BE49-F238E27FC236}">
                <a16:creationId xmlns:a16="http://schemas.microsoft.com/office/drawing/2014/main" id="{CEBDD15B-AAF8-468C-AB31-6CDDFA1D6C8A}"/>
              </a:ext>
            </a:extLst>
          </p:cNvPr>
          <p:cNvSpPr>
            <a:spLocks noGrp="1"/>
          </p:cNvSpPr>
          <p:nvPr>
            <p:ph type="pic" sz="quarter" idx="11"/>
          </p:nvPr>
        </p:nvSpPr>
        <p:spPr>
          <a:xfrm>
            <a:off x="7978312" y="1057973"/>
            <a:ext cx="3515442" cy="3515442"/>
          </a:xfrm>
          <a:prstGeom prst="ellipse">
            <a:avLst/>
          </a:prstGeom>
          <a:solidFill>
            <a:schemeClr val="bg2">
              <a:lumMod val="85000"/>
            </a:schemeClr>
          </a:solidFill>
        </p:spPr>
        <p:txBody>
          <a:bodyPr/>
          <a:lstStyle/>
          <a:p>
            <a:endParaRPr lang="en-US"/>
          </a:p>
        </p:txBody>
      </p:sp>
      <p:sp>
        <p:nvSpPr>
          <p:cNvPr id="10" name="Title 1">
            <a:extLst>
              <a:ext uri="{FF2B5EF4-FFF2-40B4-BE49-F238E27FC236}">
                <a16:creationId xmlns:a16="http://schemas.microsoft.com/office/drawing/2014/main" id="{CA410F1F-68F0-4A81-9B8A-1E1CF3D8B49E}"/>
              </a:ext>
            </a:extLst>
          </p:cNvPr>
          <p:cNvSpPr>
            <a:spLocks noGrp="1"/>
          </p:cNvSpPr>
          <p:nvPr>
            <p:ph type="title" hasCustomPrompt="1"/>
          </p:nvPr>
        </p:nvSpPr>
        <p:spPr>
          <a:xfrm>
            <a:off x="3756792" y="721283"/>
            <a:ext cx="4678417" cy="2092881"/>
          </a:xfrm>
        </p:spPr>
        <p:txBody>
          <a:bodyPr wrap="square">
            <a:spAutoFit/>
          </a:bodyPr>
          <a:lstStyle>
            <a:lvl1pPr algn="ctr">
              <a:defRPr sz="4800" b="1">
                <a:solidFill>
                  <a:schemeClr val="tx1"/>
                </a:solidFill>
                <a:latin typeface="+mj-lt"/>
              </a:defRPr>
            </a:lvl1pPr>
          </a:lstStyle>
          <a:p>
            <a:r>
              <a:rPr lang="en-US" dirty="0"/>
              <a:t>ADD YOUR</a:t>
            </a:r>
            <a:br>
              <a:rPr lang="en-US" dirty="0"/>
            </a:br>
            <a:r>
              <a:rPr lang="en-US" dirty="0"/>
              <a:t>TITLE</a:t>
            </a:r>
            <a:br>
              <a:rPr lang="en-US" dirty="0"/>
            </a:br>
            <a:r>
              <a:rPr lang="en-US" dirty="0"/>
              <a:t>HERE</a:t>
            </a:r>
          </a:p>
        </p:txBody>
      </p:sp>
    </p:spTree>
    <p:extLst>
      <p:ext uri="{BB962C8B-B14F-4D97-AF65-F5344CB8AC3E}">
        <p14:creationId xmlns:p14="http://schemas.microsoft.com/office/powerpoint/2010/main" val="2587725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B912932-7F47-406B-88D6-6B9248CA890A}"/>
              </a:ext>
            </a:extLst>
          </p:cNvPr>
          <p:cNvSpPr>
            <a:spLocks noGrp="1"/>
          </p:cNvSpPr>
          <p:nvPr>
            <p:ph type="pic" sz="quarter" idx="10"/>
          </p:nvPr>
        </p:nvSpPr>
        <p:spPr>
          <a:xfrm>
            <a:off x="6453962" y="0"/>
            <a:ext cx="5738037" cy="6049926"/>
          </a:xfrm>
          <a:solidFill>
            <a:schemeClr val="bg2">
              <a:lumMod val="85000"/>
            </a:schemeClr>
          </a:solidFill>
        </p:spPr>
        <p:txBody>
          <a:bodyPr/>
          <a:lstStyle/>
          <a:p>
            <a:endParaRPr lang="en-US"/>
          </a:p>
        </p:txBody>
      </p:sp>
      <p:sp>
        <p:nvSpPr>
          <p:cNvPr id="5" name="Title 1">
            <a:extLst>
              <a:ext uri="{FF2B5EF4-FFF2-40B4-BE49-F238E27FC236}">
                <a16:creationId xmlns:a16="http://schemas.microsoft.com/office/drawing/2014/main" id="{DE78F21C-9A95-4D90-9A69-9D6DA28EF973}"/>
              </a:ext>
            </a:extLst>
          </p:cNvPr>
          <p:cNvSpPr>
            <a:spLocks noGrp="1"/>
          </p:cNvSpPr>
          <p:nvPr>
            <p:ph type="title" hasCustomPrompt="1"/>
          </p:nvPr>
        </p:nvSpPr>
        <p:spPr>
          <a:xfrm>
            <a:off x="720000" y="681887"/>
            <a:ext cx="8600090" cy="763286"/>
          </a:xfrm>
        </p:spPr>
        <p:txBody>
          <a:bodyPr wrap="square">
            <a:spAutoFit/>
          </a:bodyPr>
          <a:lstStyle>
            <a:lvl1pPr algn="l">
              <a:defRPr sz="4800" b="1">
                <a:solidFill>
                  <a:schemeClr val="tx1"/>
                </a:solidFill>
                <a:latin typeface="+mj-lt"/>
              </a:defRPr>
            </a:lvl1pPr>
          </a:lstStyle>
          <a:p>
            <a:r>
              <a:rPr lang="en-US" dirty="0"/>
              <a:t>ADD YOUR TITLE HERE</a:t>
            </a:r>
          </a:p>
        </p:txBody>
      </p:sp>
      <p:sp>
        <p:nvSpPr>
          <p:cNvPr id="11" name="Picture Placeholder 3">
            <a:extLst>
              <a:ext uri="{FF2B5EF4-FFF2-40B4-BE49-F238E27FC236}">
                <a16:creationId xmlns:a16="http://schemas.microsoft.com/office/drawing/2014/main" id="{C6772406-FCA6-47DE-9F2B-BC1E4BDB79EB}"/>
              </a:ext>
            </a:extLst>
          </p:cNvPr>
          <p:cNvSpPr>
            <a:spLocks noGrp="1"/>
          </p:cNvSpPr>
          <p:nvPr>
            <p:ph type="pic" sz="quarter" idx="11"/>
          </p:nvPr>
        </p:nvSpPr>
        <p:spPr>
          <a:xfrm>
            <a:off x="4886872" y="1776126"/>
            <a:ext cx="5663610" cy="4273800"/>
          </a:xfrm>
          <a:solidFill>
            <a:schemeClr val="bg2">
              <a:lumMod val="85000"/>
            </a:schemeClr>
          </a:solidFill>
        </p:spPr>
        <p:txBody>
          <a:bodyPr/>
          <a:lstStyle/>
          <a:p>
            <a:endParaRPr lang="en-US"/>
          </a:p>
        </p:txBody>
      </p:sp>
    </p:spTree>
    <p:extLst>
      <p:ext uri="{BB962C8B-B14F-4D97-AF65-F5344CB8AC3E}">
        <p14:creationId xmlns:p14="http://schemas.microsoft.com/office/powerpoint/2010/main" val="36404496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5C695C8-EDB6-4892-8CD8-8B6BD905F57C}"/>
              </a:ext>
            </a:extLst>
          </p:cNvPr>
          <p:cNvSpPr>
            <a:spLocks noGrp="1"/>
          </p:cNvSpPr>
          <p:nvPr>
            <p:ph type="title" hasCustomPrompt="1"/>
          </p:nvPr>
        </p:nvSpPr>
        <p:spPr>
          <a:xfrm>
            <a:off x="1795955" y="681887"/>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5430114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464F0FE-0307-4108-B426-0F6BF05B1356}"/>
              </a:ext>
            </a:extLst>
          </p:cNvPr>
          <p:cNvSpPr>
            <a:spLocks noGrp="1"/>
          </p:cNvSpPr>
          <p:nvPr>
            <p:ph type="title" hasCustomPrompt="1"/>
          </p:nvPr>
        </p:nvSpPr>
        <p:spPr>
          <a:xfrm>
            <a:off x="1795955" y="681887"/>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6747449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F189510F-BF14-42C4-A8B2-6D0582A5EC86}"/>
              </a:ext>
            </a:extLst>
          </p:cNvPr>
          <p:cNvSpPr>
            <a:spLocks noGrp="1"/>
          </p:cNvSpPr>
          <p:nvPr>
            <p:ph type="title" hasCustomPrompt="1"/>
          </p:nvPr>
        </p:nvSpPr>
        <p:spPr>
          <a:xfrm>
            <a:off x="655939" y="681887"/>
            <a:ext cx="4064400" cy="1428083"/>
          </a:xfrm>
        </p:spPr>
        <p:txBody>
          <a:bodyPr wrap="square">
            <a:spAutoFit/>
          </a:bodyPr>
          <a:lstStyle>
            <a:lvl1pPr algn="l">
              <a:defRPr sz="4800" b="1">
                <a:solidFill>
                  <a:schemeClr val="tx1"/>
                </a:solidFill>
                <a:latin typeface="+mj-lt"/>
              </a:defRPr>
            </a:lvl1pPr>
          </a:lstStyle>
          <a:p>
            <a:r>
              <a:rPr lang="en-US" dirty="0"/>
              <a:t>ADD YOUR</a:t>
            </a:r>
            <a:br>
              <a:rPr lang="en-US" dirty="0"/>
            </a:br>
            <a:r>
              <a:rPr lang="en-US" dirty="0"/>
              <a:t>TITLE HERE</a:t>
            </a:r>
          </a:p>
        </p:txBody>
      </p:sp>
      <p:sp>
        <p:nvSpPr>
          <p:cNvPr id="16" name="Picture Placeholder 15">
            <a:extLst>
              <a:ext uri="{FF2B5EF4-FFF2-40B4-BE49-F238E27FC236}">
                <a16:creationId xmlns:a16="http://schemas.microsoft.com/office/drawing/2014/main" id="{3C975B34-8DD4-4093-A683-D701AE2FE323}"/>
              </a:ext>
            </a:extLst>
          </p:cNvPr>
          <p:cNvSpPr>
            <a:spLocks noGrp="1"/>
          </p:cNvSpPr>
          <p:nvPr>
            <p:ph type="pic" sz="quarter" idx="10"/>
          </p:nvPr>
        </p:nvSpPr>
        <p:spPr>
          <a:xfrm>
            <a:off x="5344346" y="2677346"/>
            <a:ext cx="1503308" cy="1503308"/>
          </a:xfrm>
          <a:prstGeom prst="ellipse">
            <a:avLst/>
          </a:prstGeom>
          <a:solidFill>
            <a:schemeClr val="bg2">
              <a:lumMod val="85000"/>
            </a:schemeClr>
          </a:solidFill>
        </p:spPr>
        <p:txBody>
          <a:bodyPr wrap="square">
            <a:noAutofit/>
          </a:bodyPr>
          <a:lstStyle/>
          <a:p>
            <a:endParaRPr lang="en-US"/>
          </a:p>
        </p:txBody>
      </p:sp>
    </p:spTree>
    <p:extLst>
      <p:ext uri="{BB962C8B-B14F-4D97-AF65-F5344CB8AC3E}">
        <p14:creationId xmlns:p14="http://schemas.microsoft.com/office/powerpoint/2010/main" val="495138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80AEFE7-D49D-4754-8119-357EA7A7E929}"/>
              </a:ext>
            </a:extLst>
          </p:cNvPr>
          <p:cNvSpPr>
            <a:spLocks noGrp="1"/>
          </p:cNvSpPr>
          <p:nvPr>
            <p:ph type="title" hasCustomPrompt="1"/>
          </p:nvPr>
        </p:nvSpPr>
        <p:spPr>
          <a:xfrm>
            <a:off x="1795955" y="681887"/>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9594709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96D04D4-F4EA-4F2A-B1FB-DF5C4CE5064A}"/>
              </a:ext>
            </a:extLst>
          </p:cNvPr>
          <p:cNvSpPr>
            <a:spLocks noGrp="1"/>
          </p:cNvSpPr>
          <p:nvPr>
            <p:ph type="title" hasCustomPrompt="1"/>
          </p:nvPr>
        </p:nvSpPr>
        <p:spPr>
          <a:xfrm>
            <a:off x="1795955" y="681887"/>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
        <p:nvSpPr>
          <p:cNvPr id="3" name="Picture Placeholder 2">
            <a:extLst>
              <a:ext uri="{FF2B5EF4-FFF2-40B4-BE49-F238E27FC236}">
                <a16:creationId xmlns:a16="http://schemas.microsoft.com/office/drawing/2014/main" id="{3779E339-D3C9-4D8F-A5FD-8926D963856F}"/>
              </a:ext>
            </a:extLst>
          </p:cNvPr>
          <p:cNvSpPr>
            <a:spLocks noGrp="1"/>
          </p:cNvSpPr>
          <p:nvPr>
            <p:ph type="pic" sz="quarter" idx="10"/>
          </p:nvPr>
        </p:nvSpPr>
        <p:spPr>
          <a:xfrm>
            <a:off x="0" y="3752193"/>
            <a:ext cx="12192000" cy="3105806"/>
          </a:xfrm>
          <a:solidFill>
            <a:schemeClr val="bg2">
              <a:lumMod val="85000"/>
            </a:schemeClr>
          </a:solidFill>
        </p:spPr>
        <p:txBody>
          <a:bodyPr/>
          <a:lstStyle/>
          <a:p>
            <a:endParaRPr lang="en-US"/>
          </a:p>
        </p:txBody>
      </p:sp>
    </p:spTree>
    <p:extLst>
      <p:ext uri="{BB962C8B-B14F-4D97-AF65-F5344CB8AC3E}">
        <p14:creationId xmlns:p14="http://schemas.microsoft.com/office/powerpoint/2010/main" val="29574641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CC828-988A-480B-80DA-533364856324}"/>
              </a:ext>
            </a:extLst>
          </p:cNvPr>
          <p:cNvSpPr>
            <a:spLocks noGrp="1"/>
          </p:cNvSpPr>
          <p:nvPr>
            <p:ph type="title" hasCustomPrompt="1"/>
          </p:nvPr>
        </p:nvSpPr>
        <p:spPr>
          <a:xfrm>
            <a:off x="720000" y="681887"/>
            <a:ext cx="4650786" cy="1428083"/>
          </a:xfrm>
        </p:spPr>
        <p:txBody>
          <a:bodyPr wrap="square">
            <a:spAutoFit/>
          </a:bodyPr>
          <a:lstStyle>
            <a:lvl1pPr algn="l">
              <a:defRPr sz="4800" b="1">
                <a:solidFill>
                  <a:schemeClr val="tx1"/>
                </a:solidFill>
                <a:latin typeface="+mj-lt"/>
              </a:defRPr>
            </a:lvl1pPr>
          </a:lstStyle>
          <a:p>
            <a:r>
              <a:rPr lang="en-US" dirty="0"/>
              <a:t>ADD YOUR</a:t>
            </a:r>
            <a:br>
              <a:rPr lang="en-US" dirty="0"/>
            </a:br>
            <a:r>
              <a:rPr lang="en-US" dirty="0"/>
              <a:t>TITLE HERE</a:t>
            </a:r>
          </a:p>
        </p:txBody>
      </p:sp>
      <p:sp>
        <p:nvSpPr>
          <p:cNvPr id="5" name="Picture Placeholder 4">
            <a:extLst>
              <a:ext uri="{FF2B5EF4-FFF2-40B4-BE49-F238E27FC236}">
                <a16:creationId xmlns:a16="http://schemas.microsoft.com/office/drawing/2014/main" id="{A9BDC12E-1BA7-4A3D-AAC1-7A856FBCA116}"/>
              </a:ext>
            </a:extLst>
          </p:cNvPr>
          <p:cNvSpPr>
            <a:spLocks noGrp="1"/>
          </p:cNvSpPr>
          <p:nvPr>
            <p:ph type="pic" sz="quarter" idx="10"/>
          </p:nvPr>
        </p:nvSpPr>
        <p:spPr>
          <a:xfrm>
            <a:off x="8136275" y="1187670"/>
            <a:ext cx="2133600" cy="3731172"/>
          </a:xfrm>
          <a:solidFill>
            <a:schemeClr val="bg2">
              <a:lumMod val="85000"/>
            </a:schemeClr>
          </a:solidFill>
        </p:spPr>
        <p:txBody>
          <a:bodyPr/>
          <a:lstStyle/>
          <a:p>
            <a:endParaRPr lang="en-US"/>
          </a:p>
        </p:txBody>
      </p:sp>
    </p:spTree>
    <p:extLst>
      <p:ext uri="{BB962C8B-B14F-4D97-AF65-F5344CB8AC3E}">
        <p14:creationId xmlns:p14="http://schemas.microsoft.com/office/powerpoint/2010/main" val="32381223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193074A-285A-4FCD-87CA-73FFE9A891E7}"/>
              </a:ext>
            </a:extLst>
          </p:cNvPr>
          <p:cNvSpPr>
            <a:spLocks noGrp="1"/>
          </p:cNvSpPr>
          <p:nvPr>
            <p:ph type="title" hasCustomPrompt="1"/>
          </p:nvPr>
        </p:nvSpPr>
        <p:spPr>
          <a:xfrm>
            <a:off x="1795955" y="681887"/>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
        <p:nvSpPr>
          <p:cNvPr id="7" name="Picture Placeholder 6">
            <a:extLst>
              <a:ext uri="{FF2B5EF4-FFF2-40B4-BE49-F238E27FC236}">
                <a16:creationId xmlns:a16="http://schemas.microsoft.com/office/drawing/2014/main" id="{BAEA33F2-7A19-4CAF-81BF-AE54889FDD42}"/>
              </a:ext>
            </a:extLst>
          </p:cNvPr>
          <p:cNvSpPr>
            <a:spLocks noGrp="1"/>
          </p:cNvSpPr>
          <p:nvPr>
            <p:ph type="pic" sz="quarter" idx="10"/>
          </p:nvPr>
        </p:nvSpPr>
        <p:spPr>
          <a:xfrm>
            <a:off x="-227907" y="2017712"/>
            <a:ext cx="5171035" cy="3279501"/>
          </a:xfrm>
          <a:solidFill>
            <a:schemeClr val="bg2">
              <a:lumMod val="85000"/>
            </a:schemeClr>
          </a:solidFill>
        </p:spPr>
        <p:txBody>
          <a:bodyPr/>
          <a:lstStyle/>
          <a:p>
            <a:endParaRPr lang="en-US"/>
          </a:p>
        </p:txBody>
      </p:sp>
    </p:spTree>
    <p:extLst>
      <p:ext uri="{BB962C8B-B14F-4D97-AF65-F5344CB8AC3E}">
        <p14:creationId xmlns:p14="http://schemas.microsoft.com/office/powerpoint/2010/main" val="11036317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ACA6C4A2-48FA-4254-A743-DB494FC2F863}"/>
              </a:ext>
            </a:extLst>
          </p:cNvPr>
          <p:cNvSpPr>
            <a:spLocks noGrp="1"/>
          </p:cNvSpPr>
          <p:nvPr>
            <p:ph type="pic" sz="quarter" idx="12"/>
          </p:nvPr>
        </p:nvSpPr>
        <p:spPr>
          <a:xfrm>
            <a:off x="0" y="3600786"/>
            <a:ext cx="12192000" cy="3257213"/>
          </a:xfrm>
          <a:solidFill>
            <a:schemeClr val="bg2">
              <a:lumMod val="85000"/>
            </a:schemeClr>
          </a:solidFill>
        </p:spPr>
        <p:txBody>
          <a:bodyPr/>
          <a:lstStyle/>
          <a:p>
            <a:endParaRPr lang="en-US"/>
          </a:p>
        </p:txBody>
      </p:sp>
      <p:sp>
        <p:nvSpPr>
          <p:cNvPr id="14" name="Picture Placeholder 12">
            <a:extLst>
              <a:ext uri="{FF2B5EF4-FFF2-40B4-BE49-F238E27FC236}">
                <a16:creationId xmlns:a16="http://schemas.microsoft.com/office/drawing/2014/main" id="{468B5A50-6DA9-4B10-8DCA-59451EFA6E92}"/>
              </a:ext>
            </a:extLst>
          </p:cNvPr>
          <p:cNvSpPr>
            <a:spLocks noGrp="1"/>
          </p:cNvSpPr>
          <p:nvPr>
            <p:ph type="pic" sz="quarter" idx="11"/>
          </p:nvPr>
        </p:nvSpPr>
        <p:spPr>
          <a:xfrm>
            <a:off x="2103620" y="1587062"/>
            <a:ext cx="2953408" cy="3920108"/>
          </a:xfrm>
          <a:solidFill>
            <a:schemeClr val="bg2">
              <a:lumMod val="85000"/>
            </a:schemeClr>
          </a:solidFill>
        </p:spPr>
        <p:txBody>
          <a:bodyPr/>
          <a:lstStyle/>
          <a:p>
            <a:endParaRPr lang="en-US"/>
          </a:p>
        </p:txBody>
      </p:sp>
      <p:sp>
        <p:nvSpPr>
          <p:cNvPr id="9" name="Title 1">
            <a:extLst>
              <a:ext uri="{FF2B5EF4-FFF2-40B4-BE49-F238E27FC236}">
                <a16:creationId xmlns:a16="http://schemas.microsoft.com/office/drawing/2014/main" id="{88913E31-F190-4B34-9AAA-20013277993B}"/>
              </a:ext>
            </a:extLst>
          </p:cNvPr>
          <p:cNvSpPr>
            <a:spLocks noGrp="1"/>
          </p:cNvSpPr>
          <p:nvPr>
            <p:ph type="title" hasCustomPrompt="1"/>
          </p:nvPr>
        </p:nvSpPr>
        <p:spPr>
          <a:xfrm>
            <a:off x="4529959" y="681887"/>
            <a:ext cx="6942041" cy="763286"/>
          </a:xfrm>
        </p:spPr>
        <p:txBody>
          <a:bodyPr wrap="square">
            <a:spAutoFit/>
          </a:bodyPr>
          <a:lstStyle>
            <a:lvl1pPr algn="r">
              <a:defRPr sz="4800" b="1">
                <a:solidFill>
                  <a:schemeClr val="tx1"/>
                </a:solidFill>
                <a:latin typeface="+mj-lt"/>
              </a:defRPr>
            </a:lvl1pPr>
          </a:lstStyle>
          <a:p>
            <a:r>
              <a:rPr lang="en-US" dirty="0"/>
              <a:t>ADD YOUR TITLE HERE</a:t>
            </a:r>
          </a:p>
        </p:txBody>
      </p:sp>
      <p:sp>
        <p:nvSpPr>
          <p:cNvPr id="13" name="Picture Placeholder 12">
            <a:extLst>
              <a:ext uri="{FF2B5EF4-FFF2-40B4-BE49-F238E27FC236}">
                <a16:creationId xmlns:a16="http://schemas.microsoft.com/office/drawing/2014/main" id="{10B79E1F-F4D4-416C-88E3-5303FB635099}"/>
              </a:ext>
            </a:extLst>
          </p:cNvPr>
          <p:cNvSpPr>
            <a:spLocks noGrp="1"/>
          </p:cNvSpPr>
          <p:nvPr>
            <p:ph type="pic" sz="quarter" idx="10"/>
          </p:nvPr>
        </p:nvSpPr>
        <p:spPr>
          <a:xfrm>
            <a:off x="916886" y="1221046"/>
            <a:ext cx="3205655" cy="4249872"/>
          </a:xfrm>
          <a:solidFill>
            <a:schemeClr val="bg2">
              <a:lumMod val="85000"/>
            </a:schemeClr>
          </a:solidFill>
        </p:spPr>
        <p:txBody>
          <a:bodyPr/>
          <a:lstStyle/>
          <a:p>
            <a:endParaRPr lang="en-US"/>
          </a:p>
        </p:txBody>
      </p:sp>
    </p:spTree>
    <p:extLst>
      <p:ext uri="{BB962C8B-B14F-4D97-AF65-F5344CB8AC3E}">
        <p14:creationId xmlns:p14="http://schemas.microsoft.com/office/powerpoint/2010/main" val="2575729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6E34FFA-783D-4734-A769-35786E29FDC7}"/>
              </a:ext>
            </a:extLst>
          </p:cNvPr>
          <p:cNvSpPr>
            <a:spLocks noGrp="1"/>
          </p:cNvSpPr>
          <p:nvPr>
            <p:ph type="pic" sz="quarter" idx="10"/>
          </p:nvPr>
        </p:nvSpPr>
        <p:spPr>
          <a:xfrm>
            <a:off x="0" y="0"/>
            <a:ext cx="12192000" cy="5644055"/>
          </a:xfrm>
          <a:solidFill>
            <a:schemeClr val="bg2">
              <a:lumMod val="85000"/>
            </a:schemeClr>
          </a:solidFill>
        </p:spPr>
        <p:txBody>
          <a:bodyPr/>
          <a:lstStyle/>
          <a:p>
            <a:endParaRPr lang="en-US"/>
          </a:p>
        </p:txBody>
      </p:sp>
    </p:spTree>
    <p:extLst>
      <p:ext uri="{BB962C8B-B14F-4D97-AF65-F5344CB8AC3E}">
        <p14:creationId xmlns:p14="http://schemas.microsoft.com/office/powerpoint/2010/main" val="16460736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103" name="Picture Placeholder 102">
            <a:extLst>
              <a:ext uri="{FF2B5EF4-FFF2-40B4-BE49-F238E27FC236}">
                <a16:creationId xmlns:a16="http://schemas.microsoft.com/office/drawing/2014/main" id="{60B66230-E9FA-4581-8EEC-EF1E09C48C4F}"/>
              </a:ext>
            </a:extLst>
          </p:cNvPr>
          <p:cNvSpPr>
            <a:spLocks noGrp="1"/>
          </p:cNvSpPr>
          <p:nvPr>
            <p:ph type="pic" sz="quarter" idx="10"/>
          </p:nvPr>
        </p:nvSpPr>
        <p:spPr>
          <a:xfrm>
            <a:off x="0" y="0"/>
            <a:ext cx="12192000" cy="5044966"/>
          </a:xfrm>
          <a:solidFill>
            <a:schemeClr val="bg2">
              <a:lumMod val="85000"/>
            </a:schemeClr>
          </a:solidFill>
        </p:spPr>
        <p:txBody>
          <a:bodyPr/>
          <a:lstStyle/>
          <a:p>
            <a:endParaRPr lang="en-US"/>
          </a:p>
        </p:txBody>
      </p:sp>
      <p:sp>
        <p:nvSpPr>
          <p:cNvPr id="6" name="Title 1">
            <a:extLst>
              <a:ext uri="{FF2B5EF4-FFF2-40B4-BE49-F238E27FC236}">
                <a16:creationId xmlns:a16="http://schemas.microsoft.com/office/drawing/2014/main" id="{F49F0641-261A-40B9-AFBE-676DD4DE9234}"/>
              </a:ext>
            </a:extLst>
          </p:cNvPr>
          <p:cNvSpPr>
            <a:spLocks noGrp="1"/>
          </p:cNvSpPr>
          <p:nvPr>
            <p:ph type="title" hasCustomPrompt="1"/>
          </p:nvPr>
        </p:nvSpPr>
        <p:spPr>
          <a:xfrm>
            <a:off x="1795955" y="681887"/>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148144599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3BAFA27-877D-4B23-9D57-2AECC7493E07}"/>
              </a:ext>
            </a:extLst>
          </p:cNvPr>
          <p:cNvSpPr>
            <a:spLocks noGrp="1"/>
          </p:cNvSpPr>
          <p:nvPr>
            <p:ph type="title" hasCustomPrompt="1"/>
          </p:nvPr>
        </p:nvSpPr>
        <p:spPr>
          <a:xfrm>
            <a:off x="4529959" y="681887"/>
            <a:ext cx="6942041" cy="763286"/>
          </a:xfrm>
        </p:spPr>
        <p:txBody>
          <a:bodyPr wrap="square">
            <a:spAutoFit/>
          </a:bodyPr>
          <a:lstStyle>
            <a:lvl1pPr algn="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26379829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B998BFA0-5CDD-4DFD-9C42-BF8B8C5C9FA2}"/>
              </a:ext>
            </a:extLst>
          </p:cNvPr>
          <p:cNvSpPr>
            <a:spLocks noGrp="1"/>
          </p:cNvSpPr>
          <p:nvPr>
            <p:ph type="pic" sz="quarter" idx="10"/>
          </p:nvPr>
        </p:nvSpPr>
        <p:spPr>
          <a:xfrm>
            <a:off x="1236225" y="3708814"/>
            <a:ext cx="1015408" cy="1015408"/>
          </a:xfrm>
          <a:prstGeom prst="ellipse">
            <a:avLst/>
          </a:prstGeom>
          <a:solidFill>
            <a:schemeClr val="bg2">
              <a:lumMod val="85000"/>
            </a:schemeClr>
          </a:solidFill>
        </p:spPr>
        <p:txBody>
          <a:bodyPr wrap="square">
            <a:noAutofit/>
          </a:bodyPr>
          <a:lstStyle/>
          <a:p>
            <a:endParaRPr lang="en-US"/>
          </a:p>
        </p:txBody>
      </p:sp>
      <p:sp>
        <p:nvSpPr>
          <p:cNvPr id="15" name="Picture Placeholder 14">
            <a:extLst>
              <a:ext uri="{FF2B5EF4-FFF2-40B4-BE49-F238E27FC236}">
                <a16:creationId xmlns:a16="http://schemas.microsoft.com/office/drawing/2014/main" id="{CE44A2A4-5D38-43B1-AECD-560FDBCCDB92}"/>
              </a:ext>
            </a:extLst>
          </p:cNvPr>
          <p:cNvSpPr>
            <a:spLocks noGrp="1"/>
          </p:cNvSpPr>
          <p:nvPr>
            <p:ph type="pic" sz="quarter" idx="11"/>
          </p:nvPr>
        </p:nvSpPr>
        <p:spPr>
          <a:xfrm>
            <a:off x="3534010" y="4356687"/>
            <a:ext cx="1015408" cy="1015408"/>
          </a:xfrm>
          <a:prstGeom prst="ellipse">
            <a:avLst/>
          </a:prstGeom>
          <a:solidFill>
            <a:schemeClr val="bg2">
              <a:lumMod val="85000"/>
            </a:schemeClr>
          </a:solidFill>
        </p:spPr>
        <p:txBody>
          <a:bodyPr wrap="square">
            <a:noAutofit/>
          </a:bodyPr>
          <a:lstStyle/>
          <a:p>
            <a:endParaRPr lang="en-US"/>
          </a:p>
        </p:txBody>
      </p:sp>
      <p:sp>
        <p:nvSpPr>
          <p:cNvPr id="16" name="Picture Placeholder 15">
            <a:extLst>
              <a:ext uri="{FF2B5EF4-FFF2-40B4-BE49-F238E27FC236}">
                <a16:creationId xmlns:a16="http://schemas.microsoft.com/office/drawing/2014/main" id="{57423836-CC72-4EC7-9709-C8E683F46385}"/>
              </a:ext>
            </a:extLst>
          </p:cNvPr>
          <p:cNvSpPr>
            <a:spLocks noGrp="1"/>
          </p:cNvSpPr>
          <p:nvPr>
            <p:ph type="pic" sz="quarter" idx="12"/>
          </p:nvPr>
        </p:nvSpPr>
        <p:spPr>
          <a:xfrm>
            <a:off x="5831795" y="4356687"/>
            <a:ext cx="1015408" cy="1015408"/>
          </a:xfrm>
          <a:prstGeom prst="ellipse">
            <a:avLst/>
          </a:prstGeom>
          <a:solidFill>
            <a:schemeClr val="bg2">
              <a:lumMod val="85000"/>
            </a:schemeClr>
          </a:solidFill>
        </p:spPr>
        <p:txBody>
          <a:bodyPr wrap="square">
            <a:noAutofit/>
          </a:bodyPr>
          <a:lstStyle/>
          <a:p>
            <a:endParaRPr lang="en-US"/>
          </a:p>
        </p:txBody>
      </p:sp>
      <p:sp>
        <p:nvSpPr>
          <p:cNvPr id="17" name="Picture Placeholder 16">
            <a:extLst>
              <a:ext uri="{FF2B5EF4-FFF2-40B4-BE49-F238E27FC236}">
                <a16:creationId xmlns:a16="http://schemas.microsoft.com/office/drawing/2014/main" id="{683C495E-584B-45F4-A346-F66EB7DA3886}"/>
              </a:ext>
            </a:extLst>
          </p:cNvPr>
          <p:cNvSpPr>
            <a:spLocks noGrp="1"/>
          </p:cNvSpPr>
          <p:nvPr>
            <p:ph type="pic" sz="quarter" idx="13"/>
          </p:nvPr>
        </p:nvSpPr>
        <p:spPr>
          <a:xfrm>
            <a:off x="8129580" y="3848983"/>
            <a:ext cx="1015408" cy="1015408"/>
          </a:xfrm>
          <a:prstGeom prst="ellipse">
            <a:avLst/>
          </a:prstGeom>
          <a:solidFill>
            <a:schemeClr val="bg2">
              <a:lumMod val="85000"/>
            </a:schemeClr>
          </a:solidFill>
        </p:spPr>
        <p:txBody>
          <a:bodyPr wrap="square">
            <a:noAutofit/>
          </a:bodyPr>
          <a:lstStyle/>
          <a:p>
            <a:endParaRPr lang="en-US"/>
          </a:p>
        </p:txBody>
      </p:sp>
      <p:sp>
        <p:nvSpPr>
          <p:cNvPr id="18" name="Picture Placeholder 17">
            <a:extLst>
              <a:ext uri="{FF2B5EF4-FFF2-40B4-BE49-F238E27FC236}">
                <a16:creationId xmlns:a16="http://schemas.microsoft.com/office/drawing/2014/main" id="{FE0B8BDC-971B-47C6-80DF-8FDC2B3410FF}"/>
              </a:ext>
            </a:extLst>
          </p:cNvPr>
          <p:cNvSpPr>
            <a:spLocks noGrp="1"/>
          </p:cNvSpPr>
          <p:nvPr>
            <p:ph type="pic" sz="quarter" idx="14"/>
          </p:nvPr>
        </p:nvSpPr>
        <p:spPr>
          <a:xfrm>
            <a:off x="10427367" y="3647679"/>
            <a:ext cx="1015408" cy="1015408"/>
          </a:xfrm>
          <a:prstGeom prst="ellipse">
            <a:avLst/>
          </a:prstGeom>
          <a:solidFill>
            <a:schemeClr val="bg2">
              <a:lumMod val="85000"/>
            </a:schemeClr>
          </a:solidFill>
        </p:spPr>
        <p:txBody>
          <a:bodyPr wrap="square">
            <a:noAutofit/>
          </a:bodyPr>
          <a:lstStyle/>
          <a:p>
            <a:endParaRPr lang="en-US"/>
          </a:p>
        </p:txBody>
      </p:sp>
      <p:sp>
        <p:nvSpPr>
          <p:cNvPr id="4" name="Title 1">
            <a:extLst>
              <a:ext uri="{FF2B5EF4-FFF2-40B4-BE49-F238E27FC236}">
                <a16:creationId xmlns:a16="http://schemas.microsoft.com/office/drawing/2014/main" id="{73BAFA27-877D-4B23-9D57-2AECC7493E07}"/>
              </a:ext>
            </a:extLst>
          </p:cNvPr>
          <p:cNvSpPr>
            <a:spLocks noGrp="1"/>
          </p:cNvSpPr>
          <p:nvPr>
            <p:ph type="title" hasCustomPrompt="1"/>
          </p:nvPr>
        </p:nvSpPr>
        <p:spPr>
          <a:xfrm>
            <a:off x="2624980" y="681887"/>
            <a:ext cx="6942041"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3963914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CB7258F-0BC2-41F6-B20D-5B35612F23C4}"/>
              </a:ext>
            </a:extLst>
          </p:cNvPr>
          <p:cNvSpPr>
            <a:spLocks noGrp="1"/>
          </p:cNvSpPr>
          <p:nvPr>
            <p:ph type="pic" sz="quarter" idx="16"/>
          </p:nvPr>
        </p:nvSpPr>
        <p:spPr>
          <a:xfrm>
            <a:off x="0" y="0"/>
            <a:ext cx="12192000" cy="6858000"/>
          </a:xfrm>
          <a:solidFill>
            <a:schemeClr val="bg2">
              <a:lumMod val="85000"/>
            </a:schemeClr>
          </a:solidFill>
        </p:spPr>
        <p:txBody>
          <a:bodyPr/>
          <a:lstStyle/>
          <a:p>
            <a:endParaRPr lang="en-US" dirty="0"/>
          </a:p>
        </p:txBody>
      </p:sp>
      <p:sp>
        <p:nvSpPr>
          <p:cNvPr id="4" name="Title 1">
            <a:extLst>
              <a:ext uri="{FF2B5EF4-FFF2-40B4-BE49-F238E27FC236}">
                <a16:creationId xmlns:a16="http://schemas.microsoft.com/office/drawing/2014/main" id="{73BAFA27-877D-4B23-9D57-2AECC7493E07}"/>
              </a:ext>
            </a:extLst>
          </p:cNvPr>
          <p:cNvSpPr>
            <a:spLocks noGrp="1"/>
          </p:cNvSpPr>
          <p:nvPr>
            <p:ph type="title" hasCustomPrompt="1"/>
          </p:nvPr>
        </p:nvSpPr>
        <p:spPr>
          <a:xfrm>
            <a:off x="2624980" y="681887"/>
            <a:ext cx="6942041"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3808988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3BAFA27-877D-4B23-9D57-2AECC7493E07}"/>
              </a:ext>
            </a:extLst>
          </p:cNvPr>
          <p:cNvSpPr>
            <a:spLocks noGrp="1"/>
          </p:cNvSpPr>
          <p:nvPr>
            <p:ph type="title" hasCustomPrompt="1"/>
          </p:nvPr>
        </p:nvSpPr>
        <p:spPr>
          <a:xfrm>
            <a:off x="2624980" y="681887"/>
            <a:ext cx="6942041"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19551041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6" name="Picture Placeholder 3">
            <a:extLst>
              <a:ext uri="{FF2B5EF4-FFF2-40B4-BE49-F238E27FC236}">
                <a16:creationId xmlns:a16="http://schemas.microsoft.com/office/drawing/2014/main" id="{595463F4-7BEC-46C0-A16D-57F9659E3348}"/>
              </a:ext>
            </a:extLst>
          </p:cNvPr>
          <p:cNvSpPr>
            <a:spLocks noGrp="1"/>
          </p:cNvSpPr>
          <p:nvPr>
            <p:ph type="pic" sz="quarter" idx="10"/>
          </p:nvPr>
        </p:nvSpPr>
        <p:spPr>
          <a:xfrm>
            <a:off x="4393324" y="0"/>
            <a:ext cx="7798675" cy="6858000"/>
          </a:xfrm>
          <a:solidFill>
            <a:schemeClr val="bg2">
              <a:lumMod val="85000"/>
            </a:schemeClr>
          </a:solidFill>
        </p:spPr>
        <p:txBody>
          <a:bodyPr/>
          <a:lstStyle/>
          <a:p>
            <a:endParaRPr lang="en-US"/>
          </a:p>
        </p:txBody>
      </p:sp>
      <p:sp>
        <p:nvSpPr>
          <p:cNvPr id="10" name="Title 1">
            <a:extLst>
              <a:ext uri="{FF2B5EF4-FFF2-40B4-BE49-F238E27FC236}">
                <a16:creationId xmlns:a16="http://schemas.microsoft.com/office/drawing/2014/main" id="{0C8A155A-EC0B-40E5-BD4E-8E1D77BE09A0}"/>
              </a:ext>
            </a:extLst>
          </p:cNvPr>
          <p:cNvSpPr>
            <a:spLocks noGrp="1"/>
          </p:cNvSpPr>
          <p:nvPr>
            <p:ph type="title" hasCustomPrompt="1"/>
          </p:nvPr>
        </p:nvSpPr>
        <p:spPr>
          <a:xfrm>
            <a:off x="655939" y="681887"/>
            <a:ext cx="4064400" cy="1428083"/>
          </a:xfrm>
        </p:spPr>
        <p:txBody>
          <a:bodyPr wrap="square">
            <a:spAutoFit/>
          </a:bodyPr>
          <a:lstStyle>
            <a:lvl1pPr algn="l">
              <a:defRPr sz="4800" b="1">
                <a:solidFill>
                  <a:schemeClr val="tx1"/>
                </a:solidFill>
                <a:latin typeface="+mj-lt"/>
              </a:defRPr>
            </a:lvl1pPr>
          </a:lstStyle>
          <a:p>
            <a:r>
              <a:rPr lang="en-US" dirty="0"/>
              <a:t>ADD YOUR</a:t>
            </a:r>
            <a:br>
              <a:rPr lang="en-US" dirty="0"/>
            </a:br>
            <a:r>
              <a:rPr lang="en-US" dirty="0"/>
              <a:t>TITLE HERE</a:t>
            </a:r>
          </a:p>
        </p:txBody>
      </p:sp>
    </p:spTree>
    <p:extLst>
      <p:ext uri="{BB962C8B-B14F-4D97-AF65-F5344CB8AC3E}">
        <p14:creationId xmlns:p14="http://schemas.microsoft.com/office/powerpoint/2010/main" val="30951608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FDE52F5-80A7-4D66-9394-6B02E5F585CA}"/>
              </a:ext>
            </a:extLst>
          </p:cNvPr>
          <p:cNvSpPr>
            <a:spLocks noGrp="1"/>
          </p:cNvSpPr>
          <p:nvPr>
            <p:ph type="pic" sz="quarter" idx="10"/>
          </p:nvPr>
        </p:nvSpPr>
        <p:spPr>
          <a:xfrm>
            <a:off x="0" y="0"/>
            <a:ext cx="6096000" cy="6858000"/>
          </a:xfrm>
          <a:solidFill>
            <a:schemeClr val="bg2">
              <a:lumMod val="85000"/>
            </a:schemeClr>
          </a:solidFill>
        </p:spPr>
        <p:txBody>
          <a:bodyPr/>
          <a:lstStyle/>
          <a:p>
            <a:endParaRPr lang="en-US"/>
          </a:p>
        </p:txBody>
      </p:sp>
      <p:sp>
        <p:nvSpPr>
          <p:cNvPr id="2" name="Title 1">
            <a:extLst>
              <a:ext uri="{FF2B5EF4-FFF2-40B4-BE49-F238E27FC236}">
                <a16:creationId xmlns:a16="http://schemas.microsoft.com/office/drawing/2014/main" id="{C3790ECC-FC42-4F26-8E14-99C7D0A9A845}"/>
              </a:ext>
            </a:extLst>
          </p:cNvPr>
          <p:cNvSpPr>
            <a:spLocks noGrp="1"/>
          </p:cNvSpPr>
          <p:nvPr>
            <p:ph type="title" hasCustomPrompt="1"/>
          </p:nvPr>
        </p:nvSpPr>
        <p:spPr>
          <a:xfrm>
            <a:off x="4843953" y="961572"/>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3299305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90ECC-FC42-4F26-8E14-99C7D0A9A845}"/>
              </a:ext>
            </a:extLst>
          </p:cNvPr>
          <p:cNvSpPr>
            <a:spLocks noGrp="1"/>
          </p:cNvSpPr>
          <p:nvPr>
            <p:ph type="title" hasCustomPrompt="1"/>
          </p:nvPr>
        </p:nvSpPr>
        <p:spPr>
          <a:xfrm>
            <a:off x="720000" y="1379004"/>
            <a:ext cx="8600090" cy="763286"/>
          </a:xfrm>
        </p:spPr>
        <p:txBody>
          <a:bodyPr wrap="square">
            <a:spAutoFit/>
          </a:bodyPr>
          <a:lstStyle>
            <a:lvl1pPr algn="l">
              <a:defRPr sz="4800" b="1">
                <a:solidFill>
                  <a:schemeClr val="tx1"/>
                </a:solidFill>
                <a:latin typeface="+mj-lt"/>
              </a:defRPr>
            </a:lvl1pPr>
          </a:lstStyle>
          <a:p>
            <a:r>
              <a:rPr lang="en-US" dirty="0"/>
              <a:t>ADD YOUR TITLE HERE</a:t>
            </a:r>
          </a:p>
        </p:txBody>
      </p:sp>
      <p:sp>
        <p:nvSpPr>
          <p:cNvPr id="5" name="Picture Placeholder 4">
            <a:extLst>
              <a:ext uri="{FF2B5EF4-FFF2-40B4-BE49-F238E27FC236}">
                <a16:creationId xmlns:a16="http://schemas.microsoft.com/office/drawing/2014/main" id="{651285EC-C4AD-4B98-8FC7-162B009BD5B8}"/>
              </a:ext>
            </a:extLst>
          </p:cNvPr>
          <p:cNvSpPr>
            <a:spLocks noGrp="1"/>
          </p:cNvSpPr>
          <p:nvPr>
            <p:ph type="pic" sz="quarter" idx="10"/>
          </p:nvPr>
        </p:nvSpPr>
        <p:spPr>
          <a:xfrm>
            <a:off x="6894786" y="-1"/>
            <a:ext cx="5297214" cy="6858001"/>
          </a:xfrm>
          <a:solidFill>
            <a:schemeClr val="bg2">
              <a:lumMod val="85000"/>
            </a:schemeClr>
          </a:solidFill>
        </p:spPr>
        <p:txBody>
          <a:bodyPr/>
          <a:lstStyle/>
          <a:p>
            <a:endParaRPr lang="en-US"/>
          </a:p>
        </p:txBody>
      </p:sp>
    </p:spTree>
    <p:extLst>
      <p:ext uri="{BB962C8B-B14F-4D97-AF65-F5344CB8AC3E}">
        <p14:creationId xmlns:p14="http://schemas.microsoft.com/office/powerpoint/2010/main" val="340497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558" name="Title 1">
            <a:extLst>
              <a:ext uri="{FF2B5EF4-FFF2-40B4-BE49-F238E27FC236}">
                <a16:creationId xmlns:a16="http://schemas.microsoft.com/office/drawing/2014/main" id="{873E58C5-2CA7-44F4-A0B7-2CF828DCBB2B}"/>
              </a:ext>
            </a:extLst>
          </p:cNvPr>
          <p:cNvSpPr>
            <a:spLocks noGrp="1"/>
          </p:cNvSpPr>
          <p:nvPr>
            <p:ph type="title" hasCustomPrompt="1"/>
          </p:nvPr>
        </p:nvSpPr>
        <p:spPr>
          <a:xfrm>
            <a:off x="720000" y="3660592"/>
            <a:ext cx="8600090" cy="763286"/>
          </a:xfrm>
        </p:spPr>
        <p:txBody>
          <a:bodyPr wrap="square">
            <a:spAutoFit/>
          </a:bodyPr>
          <a:lstStyle>
            <a:lvl1pPr algn="l">
              <a:defRPr sz="4800" b="1">
                <a:solidFill>
                  <a:schemeClr val="tx1"/>
                </a:solidFill>
                <a:latin typeface="+mj-lt"/>
              </a:defRPr>
            </a:lvl1pPr>
          </a:lstStyle>
          <a:p>
            <a:r>
              <a:rPr lang="en-US" dirty="0"/>
              <a:t>ADD YOUR TITLE HERE</a:t>
            </a:r>
          </a:p>
        </p:txBody>
      </p:sp>
      <p:sp>
        <p:nvSpPr>
          <p:cNvPr id="559" name="Picture Placeholder 558">
            <a:extLst>
              <a:ext uri="{FF2B5EF4-FFF2-40B4-BE49-F238E27FC236}">
                <a16:creationId xmlns:a16="http://schemas.microsoft.com/office/drawing/2014/main" id="{1D6A80F2-789F-42EC-B3A4-83C04139ABA9}"/>
              </a:ext>
            </a:extLst>
          </p:cNvPr>
          <p:cNvSpPr>
            <a:spLocks noGrp="1"/>
          </p:cNvSpPr>
          <p:nvPr>
            <p:ph type="pic" sz="quarter" idx="10"/>
          </p:nvPr>
        </p:nvSpPr>
        <p:spPr>
          <a:xfrm>
            <a:off x="0" y="0"/>
            <a:ext cx="12192000" cy="3429000"/>
          </a:xfrm>
          <a:solidFill>
            <a:schemeClr val="bg2">
              <a:lumMod val="85000"/>
            </a:schemeClr>
          </a:solidFill>
        </p:spPr>
        <p:txBody>
          <a:bodyPr/>
          <a:lstStyle/>
          <a:p>
            <a:endParaRPr lang="en-US"/>
          </a:p>
        </p:txBody>
      </p:sp>
    </p:spTree>
    <p:extLst>
      <p:ext uri="{BB962C8B-B14F-4D97-AF65-F5344CB8AC3E}">
        <p14:creationId xmlns:p14="http://schemas.microsoft.com/office/powerpoint/2010/main" val="681314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273E5E7-0EB5-4C46-997E-56F6984EED2F}"/>
              </a:ext>
            </a:extLst>
          </p:cNvPr>
          <p:cNvSpPr>
            <a:spLocks noGrp="1"/>
          </p:cNvSpPr>
          <p:nvPr>
            <p:ph type="title" hasCustomPrompt="1"/>
          </p:nvPr>
        </p:nvSpPr>
        <p:spPr>
          <a:xfrm>
            <a:off x="1795955" y="681887"/>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
        <p:nvSpPr>
          <p:cNvPr id="3" name="Picture Placeholder 2">
            <a:extLst>
              <a:ext uri="{FF2B5EF4-FFF2-40B4-BE49-F238E27FC236}">
                <a16:creationId xmlns:a16="http://schemas.microsoft.com/office/drawing/2014/main" id="{855E93D5-F3E4-4BFC-814D-6045219E7668}"/>
              </a:ext>
            </a:extLst>
          </p:cNvPr>
          <p:cNvSpPr>
            <a:spLocks noGrp="1"/>
          </p:cNvSpPr>
          <p:nvPr>
            <p:ph type="pic" sz="quarter" idx="10"/>
          </p:nvPr>
        </p:nvSpPr>
        <p:spPr>
          <a:xfrm>
            <a:off x="0" y="1529256"/>
            <a:ext cx="12192000" cy="3060000"/>
          </a:xfrm>
          <a:solidFill>
            <a:schemeClr val="bg2">
              <a:lumMod val="85000"/>
            </a:schemeClr>
          </a:solidFill>
        </p:spPr>
        <p:txBody>
          <a:bodyPr/>
          <a:lstStyle/>
          <a:p>
            <a:endParaRPr lang="en-US"/>
          </a:p>
        </p:txBody>
      </p:sp>
    </p:spTree>
    <p:extLst>
      <p:ext uri="{BB962C8B-B14F-4D97-AF65-F5344CB8AC3E}">
        <p14:creationId xmlns:p14="http://schemas.microsoft.com/office/powerpoint/2010/main" val="30393290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0A95CFF-A737-4879-BC14-2FD9AC72408A}"/>
              </a:ext>
            </a:extLst>
          </p:cNvPr>
          <p:cNvSpPr>
            <a:spLocks noGrp="1"/>
          </p:cNvSpPr>
          <p:nvPr>
            <p:ph type="title" hasCustomPrompt="1"/>
          </p:nvPr>
        </p:nvSpPr>
        <p:spPr>
          <a:xfrm>
            <a:off x="655939" y="1722917"/>
            <a:ext cx="4064400" cy="1428083"/>
          </a:xfrm>
        </p:spPr>
        <p:txBody>
          <a:bodyPr wrap="square">
            <a:spAutoFit/>
          </a:bodyPr>
          <a:lstStyle>
            <a:lvl1pPr algn="l">
              <a:defRPr sz="4800" b="1">
                <a:solidFill>
                  <a:schemeClr val="tx1"/>
                </a:solidFill>
                <a:latin typeface="+mj-lt"/>
              </a:defRPr>
            </a:lvl1pPr>
          </a:lstStyle>
          <a:p>
            <a:r>
              <a:rPr lang="en-US" dirty="0"/>
              <a:t>ADD YOUR</a:t>
            </a:r>
            <a:br>
              <a:rPr lang="en-US" dirty="0"/>
            </a:br>
            <a:r>
              <a:rPr lang="en-US" dirty="0"/>
              <a:t>TITLE HERE</a:t>
            </a:r>
          </a:p>
        </p:txBody>
      </p:sp>
      <p:sp>
        <p:nvSpPr>
          <p:cNvPr id="12" name="Picture Placeholder 11">
            <a:extLst>
              <a:ext uri="{FF2B5EF4-FFF2-40B4-BE49-F238E27FC236}">
                <a16:creationId xmlns:a16="http://schemas.microsoft.com/office/drawing/2014/main" id="{09C3CD79-94B5-4720-9540-B009CCE982C0}"/>
              </a:ext>
            </a:extLst>
          </p:cNvPr>
          <p:cNvSpPr>
            <a:spLocks noGrp="1"/>
          </p:cNvSpPr>
          <p:nvPr>
            <p:ph type="pic" sz="quarter" idx="10"/>
          </p:nvPr>
        </p:nvSpPr>
        <p:spPr>
          <a:xfrm>
            <a:off x="4196032" y="0"/>
            <a:ext cx="3671814" cy="6858000"/>
          </a:xfrm>
          <a:solidFill>
            <a:schemeClr val="bg2">
              <a:lumMod val="85000"/>
            </a:schemeClr>
          </a:solidFill>
        </p:spPr>
        <p:txBody>
          <a:bodyPr/>
          <a:lstStyle/>
          <a:p>
            <a:endParaRPr lang="en-US"/>
          </a:p>
        </p:txBody>
      </p:sp>
    </p:spTree>
    <p:extLst>
      <p:ext uri="{BB962C8B-B14F-4D97-AF65-F5344CB8AC3E}">
        <p14:creationId xmlns:p14="http://schemas.microsoft.com/office/powerpoint/2010/main" val="1849937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32FEFCC-BA5B-4C70-A79A-5D2C4A04EEA1}"/>
              </a:ext>
            </a:extLst>
          </p:cNvPr>
          <p:cNvSpPr>
            <a:spLocks noGrp="1"/>
          </p:cNvSpPr>
          <p:nvPr>
            <p:ph type="title" hasCustomPrompt="1"/>
          </p:nvPr>
        </p:nvSpPr>
        <p:spPr>
          <a:xfrm>
            <a:off x="1795955" y="681887"/>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28077825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D4D38AA-DA49-4A33-B2CA-50BD7683FF27}"/>
              </a:ext>
            </a:extLst>
          </p:cNvPr>
          <p:cNvSpPr>
            <a:spLocks noGrp="1"/>
          </p:cNvSpPr>
          <p:nvPr>
            <p:ph type="title" hasCustomPrompt="1"/>
          </p:nvPr>
        </p:nvSpPr>
        <p:spPr>
          <a:xfrm>
            <a:off x="1795955" y="681887"/>
            <a:ext cx="8600090" cy="763286"/>
          </a:xfrm>
        </p:spPr>
        <p:txBody>
          <a:bodyPr wrap="square">
            <a:spAutoFit/>
          </a:bodyPr>
          <a:lstStyle>
            <a:lvl1pPr algn="ctr">
              <a:defRPr sz="4800" b="1">
                <a:solidFill>
                  <a:schemeClr val="tx1"/>
                </a:solidFill>
                <a:latin typeface="+mj-lt"/>
              </a:defRPr>
            </a:lvl1pPr>
          </a:lstStyle>
          <a:p>
            <a:r>
              <a:rPr lang="en-US" dirty="0"/>
              <a:t>ADD YOUR TITLE HERE</a:t>
            </a:r>
          </a:p>
        </p:txBody>
      </p:sp>
    </p:spTree>
    <p:extLst>
      <p:ext uri="{BB962C8B-B14F-4D97-AF65-F5344CB8AC3E}">
        <p14:creationId xmlns:p14="http://schemas.microsoft.com/office/powerpoint/2010/main" val="4185731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49F070-E30B-401A-A292-84806FBF85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7A6D62F-8230-4994-BCD9-CDF3198777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6E3D97-0FE6-4885-B30C-1D91E8B6F6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88DF94-0B85-4D8E-96DF-C9E1E4140990}" type="datetimeFigureOut">
              <a:rPr lang="en-US" smtClean="0"/>
              <a:t>8/5/22</a:t>
            </a:fld>
            <a:endParaRPr lang="en-US"/>
          </a:p>
        </p:txBody>
      </p:sp>
      <p:sp>
        <p:nvSpPr>
          <p:cNvPr id="5" name="Footer Placeholder 4">
            <a:extLst>
              <a:ext uri="{FF2B5EF4-FFF2-40B4-BE49-F238E27FC236}">
                <a16:creationId xmlns:a16="http://schemas.microsoft.com/office/drawing/2014/main" id="{F879D380-24AF-47CD-8AAB-3A29D8F098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333A6F3-B054-4A47-AEF7-D0F539E9CA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F1B57A-27CF-4E72-98B8-3CFA3C970596}" type="slidenum">
              <a:rPr lang="en-US" smtClean="0"/>
              <a:t>‹#›</a:t>
            </a:fld>
            <a:endParaRPr lang="en-US"/>
          </a:p>
        </p:txBody>
      </p:sp>
    </p:spTree>
    <p:extLst>
      <p:ext uri="{BB962C8B-B14F-4D97-AF65-F5344CB8AC3E}">
        <p14:creationId xmlns:p14="http://schemas.microsoft.com/office/powerpoint/2010/main" val="2401344763"/>
      </p:ext>
    </p:extLst>
  </p:cSld>
  <p:clrMap bg1="lt1" tx1="dk1" bg2="lt2" tx2="dk2" accent1="accent1" accent2="accent2" accent3="accent3" accent4="accent4" accent5="accent5" accent6="accent6" hlink="hlink" folHlink="folHlink"/>
  <p:sldLayoutIdLst>
    <p:sldLayoutId id="2147483649" r:id="rId1"/>
    <p:sldLayoutId id="2147483668"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76" r:id="rId13"/>
    <p:sldLayoutId id="2147483661" r:id="rId14"/>
    <p:sldLayoutId id="2147483662" r:id="rId15"/>
    <p:sldLayoutId id="2147483663" r:id="rId16"/>
    <p:sldLayoutId id="2147483664" r:id="rId17"/>
    <p:sldLayoutId id="2147483665" r:id="rId18"/>
    <p:sldLayoutId id="2147483666" r:id="rId19"/>
    <p:sldLayoutId id="2147483667" r:id="rId20"/>
    <p:sldLayoutId id="2147483669" r:id="rId21"/>
    <p:sldLayoutId id="2147483670" r:id="rId22"/>
    <p:sldLayoutId id="2147483671" r:id="rId23"/>
    <p:sldLayoutId id="2147483672" r:id="rId24"/>
    <p:sldLayoutId id="2147483673"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chart" Target="../charts/chart5.xml"/><Relationship Id="rId3" Type="http://schemas.openxmlformats.org/officeDocument/2006/relationships/chart" Target="../charts/chart1.xml"/><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540.png"/><Relationship Id="rId2" Type="http://schemas.openxmlformats.org/officeDocument/2006/relationships/image" Target="../media/image11.png"/><Relationship Id="rId1" Type="http://schemas.openxmlformats.org/officeDocument/2006/relationships/slideLayout" Target="../slideLayouts/slideLayout19.xml"/><Relationship Id="rId6" Type="http://schemas.openxmlformats.org/officeDocument/2006/relationships/customXml" Target="../ink/ink2.xml"/><Relationship Id="rId5" Type="http://schemas.openxmlformats.org/officeDocument/2006/relationships/image" Target="../media/image530.png"/><Relationship Id="rId4" Type="http://schemas.openxmlformats.org/officeDocument/2006/relationships/customXml" Target="../ink/ink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6.jpe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7467B0-5315-4771-A838-AFD5CABA6993}"/>
              </a:ext>
            </a:extLst>
          </p:cNvPr>
          <p:cNvSpPr/>
          <p:nvPr/>
        </p:nvSpPr>
        <p:spPr>
          <a:xfrm>
            <a:off x="0" y="220717"/>
            <a:ext cx="12192000" cy="68580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Placeholder 3">
            <a:extLst>
              <a:ext uri="{FF2B5EF4-FFF2-40B4-BE49-F238E27FC236}">
                <a16:creationId xmlns:a16="http://schemas.microsoft.com/office/drawing/2014/main" id="{8675E1E7-7183-46D0-9BCA-6EDBCB4937A9}"/>
              </a:ext>
            </a:extLst>
          </p:cNvPr>
          <p:cNvPicPr>
            <a:picLocks noGrp="1" noChangeAspect="1"/>
          </p:cNvPicPr>
          <p:nvPr>
            <p:ph type="pic" sz="quarter" idx="10"/>
          </p:nvPr>
        </p:nvPicPr>
        <p:blipFill>
          <a:blip r:embed="rId3">
            <a:alphaModFix amt="20000"/>
            <a:extLst>
              <a:ext uri="{28A0092B-C50C-407E-A947-70E740481C1C}">
                <a14:useLocalDpi xmlns:a14="http://schemas.microsoft.com/office/drawing/2010/main"/>
              </a:ext>
            </a:extLst>
          </a:blip>
          <a:srcRect/>
          <a:stretch/>
        </p:blipFill>
        <p:spPr>
          <a:xfrm>
            <a:off x="0" y="0"/>
            <a:ext cx="12192000" cy="6858000"/>
          </a:xfrm>
          <a:solidFill>
            <a:schemeClr val="tx1"/>
          </a:solidFill>
        </p:spPr>
      </p:pic>
      <p:grpSp>
        <p:nvGrpSpPr>
          <p:cNvPr id="19" name="Group 18">
            <a:extLst>
              <a:ext uri="{FF2B5EF4-FFF2-40B4-BE49-F238E27FC236}">
                <a16:creationId xmlns:a16="http://schemas.microsoft.com/office/drawing/2014/main" id="{4B0BAC99-99AF-446F-84B2-1F2E06632715}"/>
              </a:ext>
            </a:extLst>
          </p:cNvPr>
          <p:cNvGrpSpPr/>
          <p:nvPr/>
        </p:nvGrpSpPr>
        <p:grpSpPr>
          <a:xfrm>
            <a:off x="5389473" y="2026319"/>
            <a:ext cx="1413055" cy="1413055"/>
            <a:chOff x="5019643" y="2352571"/>
            <a:chExt cx="2152650" cy="2152650"/>
          </a:xfrm>
          <a:solidFill>
            <a:schemeClr val="bg1"/>
          </a:solidFill>
        </p:grpSpPr>
        <p:sp>
          <p:nvSpPr>
            <p:cNvPr id="15" name="Freeform: Shape 14">
              <a:extLst>
                <a:ext uri="{FF2B5EF4-FFF2-40B4-BE49-F238E27FC236}">
                  <a16:creationId xmlns:a16="http://schemas.microsoft.com/office/drawing/2014/main" id="{755AF2A5-C227-41CC-A79D-4F67D9F0EA97}"/>
                </a:ext>
              </a:extLst>
            </p:cNvPr>
            <p:cNvSpPr/>
            <p:nvPr/>
          </p:nvSpPr>
          <p:spPr>
            <a:xfrm>
              <a:off x="5019643" y="2352571"/>
              <a:ext cx="2152650" cy="2152650"/>
            </a:xfrm>
            <a:custGeom>
              <a:avLst/>
              <a:gdLst>
                <a:gd name="connsiteX0" fmla="*/ 1687821 w 2152650"/>
                <a:gd name="connsiteY0" fmla="*/ 1544706 h 2152650"/>
                <a:gd name="connsiteX1" fmla="*/ 1687821 w 2152650"/>
                <a:gd name="connsiteY1" fmla="*/ 1337754 h 2152650"/>
                <a:gd name="connsiteX2" fmla="*/ 1698069 w 2152650"/>
                <a:gd name="connsiteY2" fmla="*/ 1327221 h 2152650"/>
                <a:gd name="connsiteX3" fmla="*/ 1797418 w 2152650"/>
                <a:gd name="connsiteY3" fmla="*/ 1327221 h 2152650"/>
                <a:gd name="connsiteX4" fmla="*/ 1807951 w 2152650"/>
                <a:gd name="connsiteY4" fmla="*/ 1337754 h 2152650"/>
                <a:gd name="connsiteX5" fmla="*/ 1807951 w 2152650"/>
                <a:gd name="connsiteY5" fmla="*/ 1544706 h 2152650"/>
                <a:gd name="connsiteX6" fmla="*/ 1797418 w 2152650"/>
                <a:gd name="connsiteY6" fmla="*/ 1555239 h 2152650"/>
                <a:gd name="connsiteX7" fmla="*/ 1698069 w 2152650"/>
                <a:gd name="connsiteY7" fmla="*/ 1555239 h 2152650"/>
                <a:gd name="connsiteX8" fmla="*/ 1687821 w 2152650"/>
                <a:gd name="connsiteY8" fmla="*/ 1544706 h 2152650"/>
                <a:gd name="connsiteX9" fmla="*/ 1897621 w 2152650"/>
                <a:gd name="connsiteY9" fmla="*/ 380989 h 2152650"/>
                <a:gd name="connsiteX10" fmla="*/ 1165458 w 2152650"/>
                <a:gd name="connsiteY10" fmla="*/ 3805 h 2152650"/>
                <a:gd name="connsiteX11" fmla="*/ 380916 w 2152650"/>
                <a:gd name="connsiteY11" fmla="*/ 255166 h 2152650"/>
                <a:gd name="connsiteX12" fmla="*/ 3733 w 2152650"/>
                <a:gd name="connsiteY12" fmla="*/ 987613 h 2152650"/>
                <a:gd name="connsiteX13" fmla="*/ 255093 w 2152650"/>
                <a:gd name="connsiteY13" fmla="*/ 1772155 h 2152650"/>
                <a:gd name="connsiteX14" fmla="*/ 987541 w 2152650"/>
                <a:gd name="connsiteY14" fmla="*/ 2149054 h 2152650"/>
                <a:gd name="connsiteX15" fmla="*/ 1077780 w 2152650"/>
                <a:gd name="connsiteY15" fmla="*/ 2152754 h 2152650"/>
                <a:gd name="connsiteX16" fmla="*/ 1718565 w 2152650"/>
                <a:gd name="connsiteY16" fmla="*/ 1940108 h 2152650"/>
                <a:gd name="connsiteX17" fmla="*/ 1718565 w 2152650"/>
                <a:gd name="connsiteY17" fmla="*/ 2086712 h 2152650"/>
                <a:gd name="connsiteX18" fmla="*/ 1747886 w 2152650"/>
                <a:gd name="connsiteY18" fmla="*/ 2116032 h 2152650"/>
                <a:gd name="connsiteX19" fmla="*/ 1776922 w 2152650"/>
                <a:gd name="connsiteY19" fmla="*/ 2086712 h 2152650"/>
                <a:gd name="connsiteX20" fmla="*/ 1776922 w 2152650"/>
                <a:gd name="connsiteY20" fmla="*/ 1613596 h 2152650"/>
                <a:gd name="connsiteX21" fmla="*/ 1797418 w 2152650"/>
                <a:gd name="connsiteY21" fmla="*/ 1613596 h 2152650"/>
                <a:gd name="connsiteX22" fmla="*/ 1866307 w 2152650"/>
                <a:gd name="connsiteY22" fmla="*/ 1544706 h 2152650"/>
                <a:gd name="connsiteX23" fmla="*/ 1866307 w 2152650"/>
                <a:gd name="connsiteY23" fmla="*/ 1337754 h 2152650"/>
                <a:gd name="connsiteX24" fmla="*/ 1797418 w 2152650"/>
                <a:gd name="connsiteY24" fmla="*/ 1268864 h 2152650"/>
                <a:gd name="connsiteX25" fmla="*/ 1776922 w 2152650"/>
                <a:gd name="connsiteY25" fmla="*/ 1268864 h 2152650"/>
                <a:gd name="connsiteX26" fmla="*/ 1776922 w 2152650"/>
                <a:gd name="connsiteY26" fmla="*/ 1225879 h 2152650"/>
                <a:gd name="connsiteX27" fmla="*/ 1747886 w 2152650"/>
                <a:gd name="connsiteY27" fmla="*/ 1196559 h 2152650"/>
                <a:gd name="connsiteX28" fmla="*/ 1718565 w 2152650"/>
                <a:gd name="connsiteY28" fmla="*/ 1225879 h 2152650"/>
                <a:gd name="connsiteX29" fmla="*/ 1718565 w 2152650"/>
                <a:gd name="connsiteY29" fmla="*/ 1268864 h 2152650"/>
                <a:gd name="connsiteX30" fmla="*/ 1698069 w 2152650"/>
                <a:gd name="connsiteY30" fmla="*/ 1268864 h 2152650"/>
                <a:gd name="connsiteX31" fmla="*/ 1629465 w 2152650"/>
                <a:gd name="connsiteY31" fmla="*/ 1337754 h 2152650"/>
                <a:gd name="connsiteX32" fmla="*/ 1629465 w 2152650"/>
                <a:gd name="connsiteY32" fmla="*/ 1544706 h 2152650"/>
                <a:gd name="connsiteX33" fmla="*/ 1698069 w 2152650"/>
                <a:gd name="connsiteY33" fmla="*/ 1613596 h 2152650"/>
                <a:gd name="connsiteX34" fmla="*/ 1718565 w 2152650"/>
                <a:gd name="connsiteY34" fmla="*/ 1613596 h 2152650"/>
                <a:gd name="connsiteX35" fmla="*/ 1718565 w 2152650"/>
                <a:gd name="connsiteY35" fmla="*/ 1866095 h 2152650"/>
                <a:gd name="connsiteX36" fmla="*/ 992380 w 2152650"/>
                <a:gd name="connsiteY36" fmla="*/ 2090982 h 2152650"/>
                <a:gd name="connsiteX37" fmla="*/ 299501 w 2152650"/>
                <a:gd name="connsiteY37" fmla="*/ 1734294 h 2152650"/>
                <a:gd name="connsiteX38" fmla="*/ 62089 w 2152650"/>
                <a:gd name="connsiteY38" fmla="*/ 992453 h 2152650"/>
                <a:gd name="connsiteX39" fmla="*/ 418492 w 2152650"/>
                <a:gd name="connsiteY39" fmla="*/ 299858 h 2152650"/>
                <a:gd name="connsiteX40" fmla="*/ 1160334 w 2152650"/>
                <a:gd name="connsiteY40" fmla="*/ 62162 h 2152650"/>
                <a:gd name="connsiteX41" fmla="*/ 1853213 w 2152650"/>
                <a:gd name="connsiteY41" fmla="*/ 418849 h 2152650"/>
                <a:gd name="connsiteX42" fmla="*/ 2090625 w 2152650"/>
                <a:gd name="connsiteY42" fmla="*/ 1160691 h 2152650"/>
                <a:gd name="connsiteX43" fmla="*/ 1879971 w 2152650"/>
                <a:gd name="connsiteY43" fmla="*/ 1701273 h 2152650"/>
                <a:gd name="connsiteX44" fmla="*/ 1885095 w 2152650"/>
                <a:gd name="connsiteY44" fmla="*/ 1742265 h 2152650"/>
                <a:gd name="connsiteX45" fmla="*/ 1926087 w 2152650"/>
                <a:gd name="connsiteY45" fmla="*/ 1737141 h 2152650"/>
                <a:gd name="connsiteX46" fmla="*/ 2148981 w 2152650"/>
                <a:gd name="connsiteY46" fmla="*/ 1165530 h 2152650"/>
                <a:gd name="connsiteX47" fmla="*/ 1897621 w 2152650"/>
                <a:gd name="connsiteY47" fmla="*/ 380989 h 2152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152650" h="2152650">
                  <a:moveTo>
                    <a:pt x="1687821" y="1544706"/>
                  </a:moveTo>
                  <a:lnTo>
                    <a:pt x="1687821" y="1337754"/>
                  </a:lnTo>
                  <a:cubicBezTo>
                    <a:pt x="1687821" y="1332060"/>
                    <a:pt x="1692376" y="1327221"/>
                    <a:pt x="1698069" y="1327221"/>
                  </a:cubicBezTo>
                  <a:lnTo>
                    <a:pt x="1797418" y="1327221"/>
                  </a:lnTo>
                  <a:cubicBezTo>
                    <a:pt x="1803111" y="1327221"/>
                    <a:pt x="1807951" y="1332060"/>
                    <a:pt x="1807951" y="1337754"/>
                  </a:cubicBezTo>
                  <a:lnTo>
                    <a:pt x="1807951" y="1544706"/>
                  </a:lnTo>
                  <a:cubicBezTo>
                    <a:pt x="1807951" y="1550400"/>
                    <a:pt x="1803111" y="1555239"/>
                    <a:pt x="1797418" y="1555239"/>
                  </a:cubicBezTo>
                  <a:lnTo>
                    <a:pt x="1698069" y="1555239"/>
                  </a:lnTo>
                  <a:cubicBezTo>
                    <a:pt x="1692376" y="1555239"/>
                    <a:pt x="1687821" y="1550400"/>
                    <a:pt x="1687821" y="1544706"/>
                  </a:cubicBezTo>
                  <a:close/>
                  <a:moveTo>
                    <a:pt x="1897621" y="380989"/>
                  </a:moveTo>
                  <a:cubicBezTo>
                    <a:pt x="1712018" y="161510"/>
                    <a:pt x="1451833" y="27717"/>
                    <a:pt x="1165458" y="3805"/>
                  </a:cubicBezTo>
                  <a:cubicBezTo>
                    <a:pt x="878798" y="-20107"/>
                    <a:pt x="600110" y="69278"/>
                    <a:pt x="380916" y="255166"/>
                  </a:cubicBezTo>
                  <a:cubicBezTo>
                    <a:pt x="161438" y="441053"/>
                    <a:pt x="27645" y="700954"/>
                    <a:pt x="3733" y="987613"/>
                  </a:cubicBezTo>
                  <a:cubicBezTo>
                    <a:pt x="-19895" y="1273988"/>
                    <a:pt x="69206" y="1552677"/>
                    <a:pt x="255093" y="1772155"/>
                  </a:cubicBezTo>
                  <a:cubicBezTo>
                    <a:pt x="440981" y="1991348"/>
                    <a:pt x="700882" y="2125426"/>
                    <a:pt x="987541" y="2149054"/>
                  </a:cubicBezTo>
                  <a:cubicBezTo>
                    <a:pt x="1017716" y="2151616"/>
                    <a:pt x="1047606" y="2152754"/>
                    <a:pt x="1077780" y="2152754"/>
                  </a:cubicBezTo>
                  <a:cubicBezTo>
                    <a:pt x="1308930" y="2152754"/>
                    <a:pt x="1532393" y="2079026"/>
                    <a:pt x="1718565" y="1940108"/>
                  </a:cubicBezTo>
                  <a:lnTo>
                    <a:pt x="1718565" y="2086712"/>
                  </a:lnTo>
                  <a:cubicBezTo>
                    <a:pt x="1718565" y="2102938"/>
                    <a:pt x="1731660" y="2116032"/>
                    <a:pt x="1747886" y="2116032"/>
                  </a:cubicBezTo>
                  <a:cubicBezTo>
                    <a:pt x="1763827" y="2116032"/>
                    <a:pt x="1776922" y="2102938"/>
                    <a:pt x="1776922" y="2086712"/>
                  </a:cubicBezTo>
                  <a:lnTo>
                    <a:pt x="1776922" y="1613596"/>
                  </a:lnTo>
                  <a:lnTo>
                    <a:pt x="1797418" y="1613596"/>
                  </a:lnTo>
                  <a:cubicBezTo>
                    <a:pt x="1835279" y="1613596"/>
                    <a:pt x="1866307" y="1582852"/>
                    <a:pt x="1866307" y="1544706"/>
                  </a:cubicBezTo>
                  <a:lnTo>
                    <a:pt x="1866307" y="1337754"/>
                  </a:lnTo>
                  <a:cubicBezTo>
                    <a:pt x="1866307" y="1299608"/>
                    <a:pt x="1835279" y="1268864"/>
                    <a:pt x="1797418" y="1268864"/>
                  </a:cubicBezTo>
                  <a:lnTo>
                    <a:pt x="1776922" y="1268864"/>
                  </a:lnTo>
                  <a:lnTo>
                    <a:pt x="1776922" y="1225879"/>
                  </a:lnTo>
                  <a:cubicBezTo>
                    <a:pt x="1776922" y="1209653"/>
                    <a:pt x="1763827" y="1196559"/>
                    <a:pt x="1747886" y="1196559"/>
                  </a:cubicBezTo>
                  <a:cubicBezTo>
                    <a:pt x="1731660" y="1196559"/>
                    <a:pt x="1718565" y="1209653"/>
                    <a:pt x="1718565" y="1225879"/>
                  </a:cubicBezTo>
                  <a:lnTo>
                    <a:pt x="1718565" y="1268864"/>
                  </a:lnTo>
                  <a:lnTo>
                    <a:pt x="1698069" y="1268864"/>
                  </a:lnTo>
                  <a:cubicBezTo>
                    <a:pt x="1660209" y="1268864"/>
                    <a:pt x="1629465" y="1299608"/>
                    <a:pt x="1629465" y="1337754"/>
                  </a:cubicBezTo>
                  <a:lnTo>
                    <a:pt x="1629465" y="1544706"/>
                  </a:lnTo>
                  <a:cubicBezTo>
                    <a:pt x="1629465" y="1582852"/>
                    <a:pt x="1660209" y="1613596"/>
                    <a:pt x="1698069" y="1613596"/>
                  </a:cubicBezTo>
                  <a:lnTo>
                    <a:pt x="1718565" y="1613596"/>
                  </a:lnTo>
                  <a:lnTo>
                    <a:pt x="1718565" y="1866095"/>
                  </a:lnTo>
                  <a:cubicBezTo>
                    <a:pt x="1513605" y="2032910"/>
                    <a:pt x="1255697" y="2112901"/>
                    <a:pt x="992380" y="2090982"/>
                  </a:cubicBezTo>
                  <a:cubicBezTo>
                    <a:pt x="721378" y="2068493"/>
                    <a:pt x="475426" y="1941816"/>
                    <a:pt x="299501" y="1734294"/>
                  </a:cubicBezTo>
                  <a:cubicBezTo>
                    <a:pt x="123862" y="1526772"/>
                    <a:pt x="39601" y="1263455"/>
                    <a:pt x="62089" y="992453"/>
                  </a:cubicBezTo>
                  <a:cubicBezTo>
                    <a:pt x="84578" y="721450"/>
                    <a:pt x="211255" y="475498"/>
                    <a:pt x="418492" y="299858"/>
                  </a:cubicBezTo>
                  <a:cubicBezTo>
                    <a:pt x="626014" y="124219"/>
                    <a:pt x="889616" y="39673"/>
                    <a:pt x="1160334" y="62162"/>
                  </a:cubicBezTo>
                  <a:cubicBezTo>
                    <a:pt x="1431337" y="84650"/>
                    <a:pt x="1677289" y="211327"/>
                    <a:pt x="1853213" y="418849"/>
                  </a:cubicBezTo>
                  <a:cubicBezTo>
                    <a:pt x="2028852" y="626087"/>
                    <a:pt x="2113113" y="889688"/>
                    <a:pt x="2090625" y="1160691"/>
                  </a:cubicBezTo>
                  <a:cubicBezTo>
                    <a:pt x="2074399" y="1358534"/>
                    <a:pt x="2001524" y="1545276"/>
                    <a:pt x="1879971" y="1701273"/>
                  </a:cubicBezTo>
                  <a:cubicBezTo>
                    <a:pt x="1870008" y="1714083"/>
                    <a:pt x="1872570" y="1732302"/>
                    <a:pt x="1885095" y="1742265"/>
                  </a:cubicBezTo>
                  <a:cubicBezTo>
                    <a:pt x="1897905" y="1752228"/>
                    <a:pt x="1916124" y="1749951"/>
                    <a:pt x="1926087" y="1737141"/>
                  </a:cubicBezTo>
                  <a:cubicBezTo>
                    <a:pt x="2054472" y="1572319"/>
                    <a:pt x="2131617" y="1374760"/>
                    <a:pt x="2148981" y="1165530"/>
                  </a:cubicBezTo>
                  <a:cubicBezTo>
                    <a:pt x="2172609" y="878871"/>
                    <a:pt x="2083508" y="600182"/>
                    <a:pt x="1897621" y="380989"/>
                  </a:cubicBezTo>
                  <a:close/>
                </a:path>
              </a:pathLst>
            </a:custGeom>
            <a:grpFill/>
            <a:ln w="28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6F785DB6-ECD1-4AA4-AB52-C998C6C22868}"/>
                </a:ext>
              </a:extLst>
            </p:cNvPr>
            <p:cNvSpPr/>
            <p:nvPr/>
          </p:nvSpPr>
          <p:spPr>
            <a:xfrm>
              <a:off x="5841226" y="3174147"/>
              <a:ext cx="509553" cy="509553"/>
            </a:xfrm>
            <a:custGeom>
              <a:avLst/>
              <a:gdLst>
                <a:gd name="connsiteX0" fmla="*/ 59208 w 509553"/>
                <a:gd name="connsiteY0" fmla="*/ 238627 h 509553"/>
                <a:gd name="connsiteX1" fmla="*/ 127813 w 509553"/>
                <a:gd name="connsiteY1" fmla="*/ 105118 h 509553"/>
                <a:gd name="connsiteX2" fmla="*/ 254489 w 509553"/>
                <a:gd name="connsiteY2" fmla="*/ 58717 h 509553"/>
                <a:gd name="connsiteX3" fmla="*/ 271000 w 509553"/>
                <a:gd name="connsiteY3" fmla="*/ 59287 h 509553"/>
                <a:gd name="connsiteX4" fmla="*/ 450340 w 509553"/>
                <a:gd name="connsiteY4" fmla="*/ 271079 h 509553"/>
                <a:gd name="connsiteX5" fmla="*/ 381735 w 509553"/>
                <a:gd name="connsiteY5" fmla="*/ 404872 h 509553"/>
                <a:gd name="connsiteX6" fmla="*/ 238548 w 509553"/>
                <a:gd name="connsiteY6" fmla="*/ 450703 h 509553"/>
                <a:gd name="connsiteX7" fmla="*/ 59208 w 509553"/>
                <a:gd name="connsiteY7" fmla="*/ 238627 h 509553"/>
                <a:gd name="connsiteX8" fmla="*/ 233709 w 509553"/>
                <a:gd name="connsiteY8" fmla="*/ 508775 h 509553"/>
                <a:gd name="connsiteX9" fmla="*/ 255059 w 509553"/>
                <a:gd name="connsiteY9" fmla="*/ 509629 h 509553"/>
                <a:gd name="connsiteX10" fmla="*/ 508697 w 509553"/>
                <a:gd name="connsiteY10" fmla="*/ 275918 h 509553"/>
                <a:gd name="connsiteX11" fmla="*/ 275839 w 509553"/>
                <a:gd name="connsiteY11" fmla="*/ 930 h 509553"/>
                <a:gd name="connsiteX12" fmla="*/ 851 w 509553"/>
                <a:gd name="connsiteY12" fmla="*/ 233787 h 509553"/>
                <a:gd name="connsiteX13" fmla="*/ 233709 w 509553"/>
                <a:gd name="connsiteY13" fmla="*/ 508775 h 509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9553" h="509553">
                  <a:moveTo>
                    <a:pt x="59208" y="238627"/>
                  </a:moveTo>
                  <a:cubicBezTo>
                    <a:pt x="63478" y="186533"/>
                    <a:pt x="87959" y="138993"/>
                    <a:pt x="127813" y="105118"/>
                  </a:cubicBezTo>
                  <a:cubicBezTo>
                    <a:pt x="163681" y="74943"/>
                    <a:pt x="208089" y="58717"/>
                    <a:pt x="254489" y="58717"/>
                  </a:cubicBezTo>
                  <a:cubicBezTo>
                    <a:pt x="259898" y="58717"/>
                    <a:pt x="265591" y="58717"/>
                    <a:pt x="271000" y="59287"/>
                  </a:cubicBezTo>
                  <a:cubicBezTo>
                    <a:pt x="378889" y="68111"/>
                    <a:pt x="459449" y="163190"/>
                    <a:pt x="450340" y="271079"/>
                  </a:cubicBezTo>
                  <a:cubicBezTo>
                    <a:pt x="446070" y="323457"/>
                    <a:pt x="421589" y="370997"/>
                    <a:pt x="381735" y="404872"/>
                  </a:cubicBezTo>
                  <a:cubicBezTo>
                    <a:pt x="341597" y="438747"/>
                    <a:pt x="290642" y="454973"/>
                    <a:pt x="238548" y="450703"/>
                  </a:cubicBezTo>
                  <a:cubicBezTo>
                    <a:pt x="130659" y="441594"/>
                    <a:pt x="50099" y="346515"/>
                    <a:pt x="59208" y="238627"/>
                  </a:cubicBezTo>
                  <a:close/>
                  <a:moveTo>
                    <a:pt x="233709" y="508775"/>
                  </a:moveTo>
                  <a:cubicBezTo>
                    <a:pt x="240825" y="509345"/>
                    <a:pt x="247942" y="509629"/>
                    <a:pt x="255059" y="509629"/>
                  </a:cubicBezTo>
                  <a:cubicBezTo>
                    <a:pt x="386005" y="509629"/>
                    <a:pt x="497595" y="408857"/>
                    <a:pt x="508697" y="275918"/>
                  </a:cubicBezTo>
                  <a:cubicBezTo>
                    <a:pt x="520368" y="136147"/>
                    <a:pt x="415895" y="12601"/>
                    <a:pt x="275839" y="930"/>
                  </a:cubicBezTo>
                  <a:cubicBezTo>
                    <a:pt x="135214" y="-11026"/>
                    <a:pt x="12522" y="93731"/>
                    <a:pt x="851" y="233787"/>
                  </a:cubicBezTo>
                  <a:cubicBezTo>
                    <a:pt x="-10536" y="373843"/>
                    <a:pt x="93653" y="497104"/>
                    <a:pt x="233709" y="508775"/>
                  </a:cubicBezTo>
                  <a:close/>
                </a:path>
              </a:pathLst>
            </a:custGeom>
            <a:grpFill/>
            <a:ln w="28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D5D913-BDA3-433D-A9C7-571D01A926F9}"/>
                </a:ext>
              </a:extLst>
            </p:cNvPr>
            <p:cNvSpPr/>
            <p:nvPr/>
          </p:nvSpPr>
          <p:spPr>
            <a:xfrm>
              <a:off x="5596295" y="2927573"/>
              <a:ext cx="567626" cy="491619"/>
            </a:xfrm>
            <a:custGeom>
              <a:avLst/>
              <a:gdLst>
                <a:gd name="connsiteX0" fmla="*/ 26874 w 567625"/>
                <a:gd name="connsiteY0" fmla="*/ 491464 h 491619"/>
                <a:gd name="connsiteX1" fmla="*/ 29151 w 567625"/>
                <a:gd name="connsiteY1" fmla="*/ 491749 h 491619"/>
                <a:gd name="connsiteX2" fmla="*/ 58187 w 567625"/>
                <a:gd name="connsiteY2" fmla="*/ 464990 h 491619"/>
                <a:gd name="connsiteX3" fmla="*/ 536427 w 567625"/>
                <a:gd name="connsiteY3" fmla="*/ 60194 h 491619"/>
                <a:gd name="connsiteX4" fmla="*/ 567741 w 567625"/>
                <a:gd name="connsiteY4" fmla="*/ 33435 h 491619"/>
                <a:gd name="connsiteX5" fmla="*/ 541267 w 567625"/>
                <a:gd name="connsiteY5" fmla="*/ 1837 h 491619"/>
                <a:gd name="connsiteX6" fmla="*/ 175754 w 567625"/>
                <a:gd name="connsiteY6" fmla="*/ 118835 h 491619"/>
                <a:gd name="connsiteX7" fmla="*/ 115 w 567625"/>
                <a:gd name="connsiteY7" fmla="*/ 460151 h 491619"/>
                <a:gd name="connsiteX8" fmla="*/ 26874 w 567625"/>
                <a:gd name="connsiteY8" fmla="*/ 491464 h 491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625" h="491619">
                  <a:moveTo>
                    <a:pt x="26874" y="491464"/>
                  </a:moveTo>
                  <a:cubicBezTo>
                    <a:pt x="27728" y="491749"/>
                    <a:pt x="29151" y="491749"/>
                    <a:pt x="29151" y="491749"/>
                  </a:cubicBezTo>
                  <a:cubicBezTo>
                    <a:pt x="44238" y="491749"/>
                    <a:pt x="57048" y="480077"/>
                    <a:pt x="58187" y="464990"/>
                  </a:cubicBezTo>
                  <a:cubicBezTo>
                    <a:pt x="78398" y="221600"/>
                    <a:pt x="293322" y="40837"/>
                    <a:pt x="536427" y="60194"/>
                  </a:cubicBezTo>
                  <a:cubicBezTo>
                    <a:pt x="552369" y="61902"/>
                    <a:pt x="566602" y="49377"/>
                    <a:pt x="567741" y="33435"/>
                  </a:cubicBezTo>
                  <a:cubicBezTo>
                    <a:pt x="569164" y="17209"/>
                    <a:pt x="557208" y="3261"/>
                    <a:pt x="541267" y="1837"/>
                  </a:cubicBezTo>
                  <a:cubicBezTo>
                    <a:pt x="407188" y="-9549"/>
                    <a:pt x="277950" y="32297"/>
                    <a:pt x="175754" y="118835"/>
                  </a:cubicBezTo>
                  <a:cubicBezTo>
                    <a:pt x="73559" y="205374"/>
                    <a:pt x="11217" y="326642"/>
                    <a:pt x="115" y="460151"/>
                  </a:cubicBezTo>
                  <a:cubicBezTo>
                    <a:pt x="-1308" y="476092"/>
                    <a:pt x="10648" y="490325"/>
                    <a:pt x="26874" y="491464"/>
                  </a:cubicBezTo>
                  <a:close/>
                </a:path>
              </a:pathLst>
            </a:custGeom>
            <a:grpFill/>
            <a:ln w="28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10202AEF-F104-4F6D-902D-39D465093D89}"/>
                </a:ext>
              </a:extLst>
            </p:cNvPr>
            <p:cNvSpPr/>
            <p:nvPr/>
          </p:nvSpPr>
          <p:spPr>
            <a:xfrm>
              <a:off x="5317037" y="2647453"/>
              <a:ext cx="870226" cy="748674"/>
            </a:xfrm>
            <a:custGeom>
              <a:avLst/>
              <a:gdLst>
                <a:gd name="connsiteX0" fmla="*/ 838743 w 870226"/>
                <a:gd name="connsiteY0" fmla="*/ 60770 h 748673"/>
                <a:gd name="connsiteX1" fmla="*/ 870341 w 870226"/>
                <a:gd name="connsiteY1" fmla="*/ 34012 h 748673"/>
                <a:gd name="connsiteX2" fmla="*/ 843583 w 870226"/>
                <a:gd name="connsiteY2" fmla="*/ 2698 h 748673"/>
                <a:gd name="connsiteX3" fmla="*/ 115 w 870226"/>
                <a:gd name="connsiteY3" fmla="*/ 716927 h 748673"/>
                <a:gd name="connsiteX4" fmla="*/ 26589 w 870226"/>
                <a:gd name="connsiteY4" fmla="*/ 748525 h 748673"/>
                <a:gd name="connsiteX5" fmla="*/ 29151 w 870226"/>
                <a:gd name="connsiteY5" fmla="*/ 748810 h 748673"/>
                <a:gd name="connsiteX6" fmla="*/ 58187 w 870226"/>
                <a:gd name="connsiteY6" fmla="*/ 721767 h 748673"/>
                <a:gd name="connsiteX7" fmla="*/ 838743 w 870226"/>
                <a:gd name="connsiteY7" fmla="*/ 60770 h 74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0226" h="748673">
                  <a:moveTo>
                    <a:pt x="838743" y="60770"/>
                  </a:moveTo>
                  <a:cubicBezTo>
                    <a:pt x="854969" y="62194"/>
                    <a:pt x="868918" y="50238"/>
                    <a:pt x="870341" y="34012"/>
                  </a:cubicBezTo>
                  <a:cubicBezTo>
                    <a:pt x="871480" y="18070"/>
                    <a:pt x="859524" y="3837"/>
                    <a:pt x="843583" y="2698"/>
                  </a:cubicBezTo>
                  <a:cubicBezTo>
                    <a:pt x="413451" y="-32885"/>
                    <a:pt x="35698" y="287650"/>
                    <a:pt x="115" y="716927"/>
                  </a:cubicBezTo>
                  <a:cubicBezTo>
                    <a:pt x="-1308" y="733153"/>
                    <a:pt x="10648" y="747387"/>
                    <a:pt x="26589" y="748525"/>
                  </a:cubicBezTo>
                  <a:cubicBezTo>
                    <a:pt x="27443" y="748525"/>
                    <a:pt x="29151" y="748810"/>
                    <a:pt x="29151" y="748810"/>
                  </a:cubicBezTo>
                  <a:cubicBezTo>
                    <a:pt x="44238" y="748810"/>
                    <a:pt x="57048" y="737139"/>
                    <a:pt x="58187" y="721767"/>
                  </a:cubicBezTo>
                  <a:cubicBezTo>
                    <a:pt x="91208" y="324372"/>
                    <a:pt x="441349" y="27464"/>
                    <a:pt x="838743" y="60770"/>
                  </a:cubicBezTo>
                  <a:close/>
                </a:path>
              </a:pathLst>
            </a:custGeom>
            <a:grpFill/>
            <a:ln w="285" cap="flat">
              <a:noFill/>
              <a:prstDash val="solid"/>
              <a:miter/>
            </a:ln>
          </p:spPr>
          <p:txBody>
            <a:bodyPr rtlCol="0" anchor="ctr"/>
            <a:lstStyle/>
            <a:p>
              <a:endParaRPr lang="en-US"/>
            </a:p>
          </p:txBody>
        </p:sp>
      </p:grpSp>
      <p:sp>
        <p:nvSpPr>
          <p:cNvPr id="20" name="TextBox 19">
            <a:extLst>
              <a:ext uri="{FF2B5EF4-FFF2-40B4-BE49-F238E27FC236}">
                <a16:creationId xmlns:a16="http://schemas.microsoft.com/office/drawing/2014/main" id="{D58EE397-24B6-4B6F-9C4C-CAB55C40C429}"/>
              </a:ext>
            </a:extLst>
          </p:cNvPr>
          <p:cNvSpPr txBox="1"/>
          <p:nvPr/>
        </p:nvSpPr>
        <p:spPr>
          <a:xfrm>
            <a:off x="2259865" y="3539020"/>
            <a:ext cx="7672293" cy="1107996"/>
          </a:xfrm>
          <a:prstGeom prst="rect">
            <a:avLst/>
          </a:prstGeom>
          <a:noFill/>
        </p:spPr>
        <p:txBody>
          <a:bodyPr wrap="none" rtlCol="0">
            <a:spAutoFit/>
          </a:bodyPr>
          <a:lstStyle/>
          <a:p>
            <a:pPr algn="ctr"/>
            <a:r>
              <a:rPr lang="en-US" sz="6600" b="1" dirty="0">
                <a:solidFill>
                  <a:schemeClr val="accent1"/>
                </a:solidFill>
                <a:latin typeface="+mj-lt"/>
                <a:ea typeface="Open Sans ExtraBold" panose="020B0906030804020204" pitchFamily="34" charset="0"/>
                <a:cs typeface="Open Sans ExtraBold" panose="020B0906030804020204" pitchFamily="34" charset="0"/>
              </a:rPr>
              <a:t>Good Vibrations?</a:t>
            </a:r>
          </a:p>
        </p:txBody>
      </p:sp>
      <p:sp>
        <p:nvSpPr>
          <p:cNvPr id="21" name="TextBox 20">
            <a:extLst>
              <a:ext uri="{FF2B5EF4-FFF2-40B4-BE49-F238E27FC236}">
                <a16:creationId xmlns:a16="http://schemas.microsoft.com/office/drawing/2014/main" id="{23911F65-C4E9-41AB-89EB-5360DCB854F8}"/>
              </a:ext>
            </a:extLst>
          </p:cNvPr>
          <p:cNvSpPr txBox="1"/>
          <p:nvPr/>
        </p:nvSpPr>
        <p:spPr>
          <a:xfrm>
            <a:off x="1308500" y="4462350"/>
            <a:ext cx="9575057" cy="461665"/>
          </a:xfrm>
          <a:prstGeom prst="rect">
            <a:avLst/>
          </a:prstGeom>
          <a:noFill/>
        </p:spPr>
        <p:txBody>
          <a:bodyPr wrap="none" rtlCol="0">
            <a:spAutoFit/>
          </a:bodyPr>
          <a:lstStyle/>
          <a:p>
            <a:pPr algn="ctr"/>
            <a:r>
              <a:rPr lang="en-US" sz="2400" b="1" dirty="0">
                <a:solidFill>
                  <a:schemeClr val="bg1"/>
                </a:solidFill>
                <a:cs typeface="Poppins" panose="00000500000000000000" pitchFamily="2" charset="0"/>
              </a:rPr>
              <a:t>Spotify x Billboard Top 200 Albums 5-Year Analysis Project</a:t>
            </a:r>
          </a:p>
        </p:txBody>
      </p:sp>
      <p:grpSp>
        <p:nvGrpSpPr>
          <p:cNvPr id="13" name="Group 12">
            <a:extLst>
              <a:ext uri="{FF2B5EF4-FFF2-40B4-BE49-F238E27FC236}">
                <a16:creationId xmlns:a16="http://schemas.microsoft.com/office/drawing/2014/main" id="{C927B355-1A7E-4EE4-A167-3EFA9213851A}"/>
              </a:ext>
            </a:extLst>
          </p:cNvPr>
          <p:cNvGrpSpPr/>
          <p:nvPr/>
        </p:nvGrpSpPr>
        <p:grpSpPr>
          <a:xfrm>
            <a:off x="2107064" y="5884791"/>
            <a:ext cx="266040" cy="244818"/>
            <a:chOff x="952922" y="3499389"/>
            <a:chExt cx="1900563" cy="1748960"/>
          </a:xfrm>
          <a:solidFill>
            <a:schemeClr val="bg1"/>
          </a:solidFill>
        </p:grpSpPr>
        <p:sp>
          <p:nvSpPr>
            <p:cNvPr id="11" name="Freeform: Shape 10">
              <a:extLst>
                <a:ext uri="{FF2B5EF4-FFF2-40B4-BE49-F238E27FC236}">
                  <a16:creationId xmlns:a16="http://schemas.microsoft.com/office/drawing/2014/main" id="{48FDF014-10BD-4FE4-B412-F17D2BCDFB70}"/>
                </a:ext>
              </a:extLst>
            </p:cNvPr>
            <p:cNvSpPr/>
            <p:nvPr/>
          </p:nvSpPr>
          <p:spPr>
            <a:xfrm>
              <a:off x="952922" y="3500310"/>
              <a:ext cx="1576357" cy="1748039"/>
            </a:xfrm>
            <a:custGeom>
              <a:avLst/>
              <a:gdLst>
                <a:gd name="connsiteX0" fmla="*/ 89692 w 1576356"/>
                <a:gd name="connsiteY0" fmla="*/ 1748921 h 1748039"/>
                <a:gd name="connsiteX1" fmla="*/ 0 w 1576356"/>
                <a:gd name="connsiteY1" fmla="*/ 1659236 h 1748039"/>
                <a:gd name="connsiteX2" fmla="*/ 0 w 1576356"/>
                <a:gd name="connsiteY2" fmla="*/ 89696 h 1748039"/>
                <a:gd name="connsiteX3" fmla="*/ 89692 w 1576356"/>
                <a:gd name="connsiteY3" fmla="*/ 0 h 1748039"/>
                <a:gd name="connsiteX4" fmla="*/ 1547116 w 1576356"/>
                <a:gd name="connsiteY4" fmla="*/ 807200 h 1748039"/>
                <a:gd name="connsiteX5" fmla="*/ 1547116 w 1576356"/>
                <a:gd name="connsiteY5" fmla="*/ 941725 h 1748039"/>
                <a:gd name="connsiteX6" fmla="*/ 89692 w 1576356"/>
                <a:gd name="connsiteY6" fmla="*/ 1748921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56" h="1748039">
                  <a:moveTo>
                    <a:pt x="89692" y="1748921"/>
                  </a:moveTo>
                  <a:cubicBezTo>
                    <a:pt x="40154" y="1748921"/>
                    <a:pt x="0" y="1708767"/>
                    <a:pt x="0" y="1659236"/>
                  </a:cubicBezTo>
                  <a:lnTo>
                    <a:pt x="0" y="89696"/>
                  </a:lnTo>
                  <a:cubicBezTo>
                    <a:pt x="0" y="40162"/>
                    <a:pt x="40154" y="0"/>
                    <a:pt x="89692" y="0"/>
                  </a:cubicBezTo>
                  <a:lnTo>
                    <a:pt x="1547116" y="807200"/>
                  </a:lnTo>
                  <a:cubicBezTo>
                    <a:pt x="1547116" y="807200"/>
                    <a:pt x="1614380" y="874461"/>
                    <a:pt x="1547116" y="941725"/>
                  </a:cubicBezTo>
                  <a:cubicBezTo>
                    <a:pt x="1479856" y="1008989"/>
                    <a:pt x="89692" y="1748921"/>
                    <a:pt x="89692" y="1748921"/>
                  </a:cubicBezTo>
                  <a:close/>
                </a:path>
              </a:pathLst>
            </a:custGeom>
            <a:grpFill/>
            <a:ln w="3884"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23FE0826-DC57-42B7-9040-ABA721084CE2}"/>
                </a:ext>
              </a:extLst>
            </p:cNvPr>
            <p:cNvSpPr/>
            <p:nvPr/>
          </p:nvSpPr>
          <p:spPr>
            <a:xfrm>
              <a:off x="2556943" y="3499389"/>
              <a:ext cx="296542" cy="1748039"/>
            </a:xfrm>
            <a:custGeom>
              <a:avLst/>
              <a:gdLst>
                <a:gd name="connsiteX0" fmla="*/ 0 w 296542"/>
                <a:gd name="connsiteY0" fmla="*/ 97215 h 1748039"/>
                <a:gd name="connsiteX1" fmla="*/ 97215 w 296542"/>
                <a:gd name="connsiteY1" fmla="*/ 0 h 1748039"/>
                <a:gd name="connsiteX2" fmla="*/ 202538 w 296542"/>
                <a:gd name="connsiteY2" fmla="*/ 0 h 1748039"/>
                <a:gd name="connsiteX3" fmla="*/ 299754 w 296542"/>
                <a:gd name="connsiteY3" fmla="*/ 97215 h 1748039"/>
                <a:gd name="connsiteX4" fmla="*/ 299754 w 296542"/>
                <a:gd name="connsiteY4" fmla="*/ 1652631 h 1748039"/>
                <a:gd name="connsiteX5" fmla="*/ 202538 w 296542"/>
                <a:gd name="connsiteY5" fmla="*/ 1749846 h 1748039"/>
                <a:gd name="connsiteX6" fmla="*/ 97215 w 296542"/>
                <a:gd name="connsiteY6" fmla="*/ 1749846 h 1748039"/>
                <a:gd name="connsiteX7" fmla="*/ 0 w 296542"/>
                <a:gd name="connsiteY7" fmla="*/ 1652631 h 1748039"/>
                <a:gd name="connsiteX8" fmla="*/ 0 w 296542"/>
                <a:gd name="connsiteY8" fmla="*/ 97215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42" h="1748039">
                  <a:moveTo>
                    <a:pt x="0" y="97215"/>
                  </a:moveTo>
                  <a:cubicBezTo>
                    <a:pt x="0" y="43525"/>
                    <a:pt x="43525" y="0"/>
                    <a:pt x="97215" y="0"/>
                  </a:cubicBezTo>
                  <a:lnTo>
                    <a:pt x="202538" y="0"/>
                  </a:lnTo>
                  <a:cubicBezTo>
                    <a:pt x="256228" y="0"/>
                    <a:pt x="299754" y="43525"/>
                    <a:pt x="299754" y="97215"/>
                  </a:cubicBezTo>
                  <a:lnTo>
                    <a:pt x="299754" y="1652631"/>
                  </a:lnTo>
                  <a:cubicBezTo>
                    <a:pt x="299754" y="1706320"/>
                    <a:pt x="256228" y="1749846"/>
                    <a:pt x="202538" y="1749846"/>
                  </a:cubicBezTo>
                  <a:lnTo>
                    <a:pt x="97215" y="1749846"/>
                  </a:lnTo>
                  <a:cubicBezTo>
                    <a:pt x="43525" y="1749846"/>
                    <a:pt x="0" y="1706320"/>
                    <a:pt x="0" y="1652631"/>
                  </a:cubicBezTo>
                  <a:lnTo>
                    <a:pt x="0" y="97215"/>
                  </a:lnTo>
                  <a:close/>
                </a:path>
              </a:pathLst>
            </a:custGeom>
            <a:grpFill/>
            <a:ln w="3884" cap="flat">
              <a:noFill/>
              <a:prstDash val="solid"/>
              <a:miter/>
            </a:ln>
          </p:spPr>
          <p:txBody>
            <a:bodyPr rtlCol="0" anchor="ctr"/>
            <a:lstStyle/>
            <a:p>
              <a:endParaRPr lang="en-US"/>
            </a:p>
          </p:txBody>
        </p:sp>
      </p:grpSp>
      <p:grpSp>
        <p:nvGrpSpPr>
          <p:cNvPr id="22" name="Group 21">
            <a:extLst>
              <a:ext uri="{FF2B5EF4-FFF2-40B4-BE49-F238E27FC236}">
                <a16:creationId xmlns:a16="http://schemas.microsoft.com/office/drawing/2014/main" id="{8D19509C-A6C3-405C-8CB7-B4964E9F623F}"/>
              </a:ext>
            </a:extLst>
          </p:cNvPr>
          <p:cNvGrpSpPr/>
          <p:nvPr/>
        </p:nvGrpSpPr>
        <p:grpSpPr>
          <a:xfrm flipH="1">
            <a:off x="846607" y="5884791"/>
            <a:ext cx="266040" cy="244818"/>
            <a:chOff x="952922" y="3499389"/>
            <a:chExt cx="1900563" cy="1748960"/>
          </a:xfrm>
          <a:solidFill>
            <a:schemeClr val="bg1"/>
          </a:solidFill>
        </p:grpSpPr>
        <p:sp>
          <p:nvSpPr>
            <p:cNvPr id="23" name="Freeform: Shape 22">
              <a:extLst>
                <a:ext uri="{FF2B5EF4-FFF2-40B4-BE49-F238E27FC236}">
                  <a16:creationId xmlns:a16="http://schemas.microsoft.com/office/drawing/2014/main" id="{D2CC75FE-7190-42FC-9261-B795D4FF6A69}"/>
                </a:ext>
              </a:extLst>
            </p:cNvPr>
            <p:cNvSpPr/>
            <p:nvPr/>
          </p:nvSpPr>
          <p:spPr>
            <a:xfrm>
              <a:off x="952922" y="3500310"/>
              <a:ext cx="1576357" cy="1748039"/>
            </a:xfrm>
            <a:custGeom>
              <a:avLst/>
              <a:gdLst>
                <a:gd name="connsiteX0" fmla="*/ 89692 w 1576356"/>
                <a:gd name="connsiteY0" fmla="*/ 1748921 h 1748039"/>
                <a:gd name="connsiteX1" fmla="*/ 0 w 1576356"/>
                <a:gd name="connsiteY1" fmla="*/ 1659236 h 1748039"/>
                <a:gd name="connsiteX2" fmla="*/ 0 w 1576356"/>
                <a:gd name="connsiteY2" fmla="*/ 89696 h 1748039"/>
                <a:gd name="connsiteX3" fmla="*/ 89692 w 1576356"/>
                <a:gd name="connsiteY3" fmla="*/ 0 h 1748039"/>
                <a:gd name="connsiteX4" fmla="*/ 1547116 w 1576356"/>
                <a:gd name="connsiteY4" fmla="*/ 807200 h 1748039"/>
                <a:gd name="connsiteX5" fmla="*/ 1547116 w 1576356"/>
                <a:gd name="connsiteY5" fmla="*/ 941725 h 1748039"/>
                <a:gd name="connsiteX6" fmla="*/ 89692 w 1576356"/>
                <a:gd name="connsiteY6" fmla="*/ 1748921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56" h="1748039">
                  <a:moveTo>
                    <a:pt x="89692" y="1748921"/>
                  </a:moveTo>
                  <a:cubicBezTo>
                    <a:pt x="40154" y="1748921"/>
                    <a:pt x="0" y="1708767"/>
                    <a:pt x="0" y="1659236"/>
                  </a:cubicBezTo>
                  <a:lnTo>
                    <a:pt x="0" y="89696"/>
                  </a:lnTo>
                  <a:cubicBezTo>
                    <a:pt x="0" y="40162"/>
                    <a:pt x="40154" y="0"/>
                    <a:pt x="89692" y="0"/>
                  </a:cubicBezTo>
                  <a:lnTo>
                    <a:pt x="1547116" y="807200"/>
                  </a:lnTo>
                  <a:cubicBezTo>
                    <a:pt x="1547116" y="807200"/>
                    <a:pt x="1614380" y="874461"/>
                    <a:pt x="1547116" y="941725"/>
                  </a:cubicBezTo>
                  <a:cubicBezTo>
                    <a:pt x="1479856" y="1008989"/>
                    <a:pt x="89692" y="1748921"/>
                    <a:pt x="89692" y="1748921"/>
                  </a:cubicBezTo>
                  <a:close/>
                </a:path>
              </a:pathLst>
            </a:custGeom>
            <a:grpFill/>
            <a:ln w="3884"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A531BF15-3458-4173-8D28-3FA2FB5D64CA}"/>
                </a:ext>
              </a:extLst>
            </p:cNvPr>
            <p:cNvSpPr/>
            <p:nvPr/>
          </p:nvSpPr>
          <p:spPr>
            <a:xfrm>
              <a:off x="2556943" y="3499389"/>
              <a:ext cx="296542" cy="1748039"/>
            </a:xfrm>
            <a:custGeom>
              <a:avLst/>
              <a:gdLst>
                <a:gd name="connsiteX0" fmla="*/ 0 w 296542"/>
                <a:gd name="connsiteY0" fmla="*/ 97215 h 1748039"/>
                <a:gd name="connsiteX1" fmla="*/ 97215 w 296542"/>
                <a:gd name="connsiteY1" fmla="*/ 0 h 1748039"/>
                <a:gd name="connsiteX2" fmla="*/ 202538 w 296542"/>
                <a:gd name="connsiteY2" fmla="*/ 0 h 1748039"/>
                <a:gd name="connsiteX3" fmla="*/ 299754 w 296542"/>
                <a:gd name="connsiteY3" fmla="*/ 97215 h 1748039"/>
                <a:gd name="connsiteX4" fmla="*/ 299754 w 296542"/>
                <a:gd name="connsiteY4" fmla="*/ 1652631 h 1748039"/>
                <a:gd name="connsiteX5" fmla="*/ 202538 w 296542"/>
                <a:gd name="connsiteY5" fmla="*/ 1749846 h 1748039"/>
                <a:gd name="connsiteX6" fmla="*/ 97215 w 296542"/>
                <a:gd name="connsiteY6" fmla="*/ 1749846 h 1748039"/>
                <a:gd name="connsiteX7" fmla="*/ 0 w 296542"/>
                <a:gd name="connsiteY7" fmla="*/ 1652631 h 1748039"/>
                <a:gd name="connsiteX8" fmla="*/ 0 w 296542"/>
                <a:gd name="connsiteY8" fmla="*/ 97215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42" h="1748039">
                  <a:moveTo>
                    <a:pt x="0" y="97215"/>
                  </a:moveTo>
                  <a:cubicBezTo>
                    <a:pt x="0" y="43525"/>
                    <a:pt x="43525" y="0"/>
                    <a:pt x="97215" y="0"/>
                  </a:cubicBezTo>
                  <a:lnTo>
                    <a:pt x="202538" y="0"/>
                  </a:lnTo>
                  <a:cubicBezTo>
                    <a:pt x="256228" y="0"/>
                    <a:pt x="299754" y="43525"/>
                    <a:pt x="299754" y="97215"/>
                  </a:cubicBezTo>
                  <a:lnTo>
                    <a:pt x="299754" y="1652631"/>
                  </a:lnTo>
                  <a:cubicBezTo>
                    <a:pt x="299754" y="1706320"/>
                    <a:pt x="256228" y="1749846"/>
                    <a:pt x="202538" y="1749846"/>
                  </a:cubicBezTo>
                  <a:lnTo>
                    <a:pt x="97215" y="1749846"/>
                  </a:lnTo>
                  <a:cubicBezTo>
                    <a:pt x="43525" y="1749846"/>
                    <a:pt x="0" y="1706320"/>
                    <a:pt x="0" y="1652631"/>
                  </a:cubicBezTo>
                  <a:lnTo>
                    <a:pt x="0" y="97215"/>
                  </a:lnTo>
                  <a:close/>
                </a:path>
              </a:pathLst>
            </a:custGeom>
            <a:grpFill/>
            <a:ln w="3884" cap="flat">
              <a:noFill/>
              <a:prstDash val="solid"/>
              <a:miter/>
            </a:ln>
          </p:spPr>
          <p:txBody>
            <a:bodyPr rtlCol="0" anchor="ctr"/>
            <a:lstStyle/>
            <a:p>
              <a:endParaRPr lang="en-US"/>
            </a:p>
          </p:txBody>
        </p:sp>
      </p:grpSp>
      <p:grpSp>
        <p:nvGrpSpPr>
          <p:cNvPr id="30" name="Group 29">
            <a:extLst>
              <a:ext uri="{FF2B5EF4-FFF2-40B4-BE49-F238E27FC236}">
                <a16:creationId xmlns:a16="http://schemas.microsoft.com/office/drawing/2014/main" id="{04C5BA09-8EC4-463B-A037-F55577A09523}"/>
              </a:ext>
            </a:extLst>
          </p:cNvPr>
          <p:cNvGrpSpPr/>
          <p:nvPr/>
        </p:nvGrpSpPr>
        <p:grpSpPr>
          <a:xfrm>
            <a:off x="1394344" y="5687925"/>
            <a:ext cx="431024" cy="638550"/>
            <a:chOff x="180442" y="1814764"/>
            <a:chExt cx="1594508" cy="2362215"/>
          </a:xfrm>
          <a:solidFill>
            <a:schemeClr val="bg1"/>
          </a:solidFill>
        </p:grpSpPr>
        <p:sp>
          <p:nvSpPr>
            <p:cNvPr id="28" name="Freeform: Shape 27">
              <a:extLst>
                <a:ext uri="{FF2B5EF4-FFF2-40B4-BE49-F238E27FC236}">
                  <a16:creationId xmlns:a16="http://schemas.microsoft.com/office/drawing/2014/main" id="{C5E024C6-7A4F-4A45-B3F7-98A37B7AF791}"/>
                </a:ext>
              </a:extLst>
            </p:cNvPr>
            <p:cNvSpPr/>
            <p:nvPr/>
          </p:nvSpPr>
          <p:spPr>
            <a:xfrm>
              <a:off x="180442" y="1814764"/>
              <a:ext cx="635811" cy="2362215"/>
            </a:xfrm>
            <a:custGeom>
              <a:avLst/>
              <a:gdLst>
                <a:gd name="connsiteX0" fmla="*/ 639123 w 635811"/>
                <a:gd name="connsiteY0" fmla="*/ 2279551 h 2362214"/>
                <a:gd name="connsiteX1" fmla="*/ 553906 w 635811"/>
                <a:gd name="connsiteY1" fmla="*/ 2364767 h 2362214"/>
                <a:gd name="connsiteX2" fmla="*/ 85216 w 635811"/>
                <a:gd name="connsiteY2" fmla="*/ 2364767 h 2362214"/>
                <a:gd name="connsiteX3" fmla="*/ 0 w 635811"/>
                <a:gd name="connsiteY3" fmla="*/ 2279551 h 2362214"/>
                <a:gd name="connsiteX4" fmla="*/ 0 w 635811"/>
                <a:gd name="connsiteY4" fmla="*/ 85216 h 2362214"/>
                <a:gd name="connsiteX5" fmla="*/ 85216 w 635811"/>
                <a:gd name="connsiteY5" fmla="*/ 0 h 2362214"/>
                <a:gd name="connsiteX6" fmla="*/ 553906 w 635811"/>
                <a:gd name="connsiteY6" fmla="*/ 0 h 2362214"/>
                <a:gd name="connsiteX7" fmla="*/ 639123 w 635811"/>
                <a:gd name="connsiteY7" fmla="*/ 85216 h 2362214"/>
                <a:gd name="connsiteX8" fmla="*/ 639123 w 635811"/>
                <a:gd name="connsiteY8" fmla="*/ 2279551 h 236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811" h="2362214">
                  <a:moveTo>
                    <a:pt x="639123" y="2279551"/>
                  </a:moveTo>
                  <a:cubicBezTo>
                    <a:pt x="639123" y="2326609"/>
                    <a:pt x="600970" y="2364767"/>
                    <a:pt x="553906" y="2364767"/>
                  </a:cubicBezTo>
                  <a:lnTo>
                    <a:pt x="85216" y="2364767"/>
                  </a:lnTo>
                  <a:cubicBezTo>
                    <a:pt x="38153" y="2364767"/>
                    <a:pt x="0" y="2326614"/>
                    <a:pt x="0" y="2279551"/>
                  </a:cubicBezTo>
                  <a:lnTo>
                    <a:pt x="0" y="85216"/>
                  </a:lnTo>
                  <a:cubicBezTo>
                    <a:pt x="0" y="38153"/>
                    <a:pt x="38153" y="0"/>
                    <a:pt x="85216" y="0"/>
                  </a:cubicBezTo>
                  <a:lnTo>
                    <a:pt x="553906" y="0"/>
                  </a:lnTo>
                  <a:cubicBezTo>
                    <a:pt x="600970" y="0"/>
                    <a:pt x="639123" y="38153"/>
                    <a:pt x="639123" y="85216"/>
                  </a:cubicBezTo>
                  <a:lnTo>
                    <a:pt x="639123" y="2279551"/>
                  </a:lnTo>
                  <a:close/>
                </a:path>
              </a:pathLst>
            </a:custGeom>
            <a:grpFill/>
            <a:ln w="4407"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2D1DBBF6-3B6C-41E0-94AE-5194DD04B0A9}"/>
                </a:ext>
              </a:extLst>
            </p:cNvPr>
            <p:cNvSpPr/>
            <p:nvPr/>
          </p:nvSpPr>
          <p:spPr>
            <a:xfrm>
              <a:off x="1139139" y="1814764"/>
              <a:ext cx="635811" cy="2362215"/>
            </a:xfrm>
            <a:custGeom>
              <a:avLst/>
              <a:gdLst>
                <a:gd name="connsiteX0" fmla="*/ 639123 w 635811"/>
                <a:gd name="connsiteY0" fmla="*/ 2279551 h 2362214"/>
                <a:gd name="connsiteX1" fmla="*/ 553906 w 635811"/>
                <a:gd name="connsiteY1" fmla="*/ 2364767 h 2362214"/>
                <a:gd name="connsiteX2" fmla="*/ 85216 w 635811"/>
                <a:gd name="connsiteY2" fmla="*/ 2364767 h 2362214"/>
                <a:gd name="connsiteX3" fmla="*/ 0 w 635811"/>
                <a:gd name="connsiteY3" fmla="*/ 2279551 h 2362214"/>
                <a:gd name="connsiteX4" fmla="*/ 0 w 635811"/>
                <a:gd name="connsiteY4" fmla="*/ 85216 h 2362214"/>
                <a:gd name="connsiteX5" fmla="*/ 85216 w 635811"/>
                <a:gd name="connsiteY5" fmla="*/ 0 h 2362214"/>
                <a:gd name="connsiteX6" fmla="*/ 553906 w 635811"/>
                <a:gd name="connsiteY6" fmla="*/ 0 h 2362214"/>
                <a:gd name="connsiteX7" fmla="*/ 639123 w 635811"/>
                <a:gd name="connsiteY7" fmla="*/ 85216 h 2362214"/>
                <a:gd name="connsiteX8" fmla="*/ 639123 w 635811"/>
                <a:gd name="connsiteY8" fmla="*/ 2279551 h 236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811" h="2362214">
                  <a:moveTo>
                    <a:pt x="639123" y="2279551"/>
                  </a:moveTo>
                  <a:cubicBezTo>
                    <a:pt x="639123" y="2326609"/>
                    <a:pt x="600970" y="2364767"/>
                    <a:pt x="553906" y="2364767"/>
                  </a:cubicBezTo>
                  <a:lnTo>
                    <a:pt x="85216" y="2364767"/>
                  </a:lnTo>
                  <a:cubicBezTo>
                    <a:pt x="38153" y="2364767"/>
                    <a:pt x="0" y="2326614"/>
                    <a:pt x="0" y="2279551"/>
                  </a:cubicBezTo>
                  <a:lnTo>
                    <a:pt x="0" y="85216"/>
                  </a:lnTo>
                  <a:cubicBezTo>
                    <a:pt x="0" y="38153"/>
                    <a:pt x="38153" y="0"/>
                    <a:pt x="85216" y="0"/>
                  </a:cubicBezTo>
                  <a:lnTo>
                    <a:pt x="553906" y="0"/>
                  </a:lnTo>
                  <a:cubicBezTo>
                    <a:pt x="600970" y="0"/>
                    <a:pt x="639123" y="38153"/>
                    <a:pt x="639123" y="85216"/>
                  </a:cubicBezTo>
                  <a:lnTo>
                    <a:pt x="639123" y="2279551"/>
                  </a:lnTo>
                  <a:close/>
                </a:path>
              </a:pathLst>
            </a:custGeom>
            <a:grpFill/>
            <a:ln w="4407" cap="flat">
              <a:noFill/>
              <a:prstDash val="solid"/>
              <a:miter/>
            </a:ln>
          </p:spPr>
          <p:txBody>
            <a:bodyPr rtlCol="0" anchor="ctr"/>
            <a:lstStyle/>
            <a:p>
              <a:endParaRPr lang="en-US"/>
            </a:p>
          </p:txBody>
        </p:sp>
      </p:grpSp>
      <p:sp>
        <p:nvSpPr>
          <p:cNvPr id="33" name="Rectangle: Rounded Corners 32">
            <a:extLst>
              <a:ext uri="{FF2B5EF4-FFF2-40B4-BE49-F238E27FC236}">
                <a16:creationId xmlns:a16="http://schemas.microsoft.com/office/drawing/2014/main" id="{1CB57CE6-5B80-4A3C-94F7-FE82FFB07050}"/>
              </a:ext>
            </a:extLst>
          </p:cNvPr>
          <p:cNvSpPr/>
          <p:nvPr/>
        </p:nvSpPr>
        <p:spPr>
          <a:xfrm>
            <a:off x="2794790" y="5984341"/>
            <a:ext cx="8550601" cy="45719"/>
          </a:xfrm>
          <a:prstGeom prst="roundRect">
            <a:avLst>
              <a:gd name="adj" fmla="val 50000"/>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3A3A7AE5-4132-410D-8B18-8C7B122272A4}"/>
              </a:ext>
            </a:extLst>
          </p:cNvPr>
          <p:cNvGrpSpPr/>
          <p:nvPr/>
        </p:nvGrpSpPr>
        <p:grpSpPr>
          <a:xfrm>
            <a:off x="2794790" y="5953200"/>
            <a:ext cx="6027565" cy="108000"/>
            <a:chOff x="2794790" y="5953200"/>
            <a:chExt cx="6027565" cy="108000"/>
          </a:xfrm>
          <a:solidFill>
            <a:schemeClr val="accent1"/>
          </a:solidFill>
        </p:grpSpPr>
        <p:sp>
          <p:nvSpPr>
            <p:cNvPr id="34" name="Rectangle: Rounded Corners 33">
              <a:extLst>
                <a:ext uri="{FF2B5EF4-FFF2-40B4-BE49-F238E27FC236}">
                  <a16:creationId xmlns:a16="http://schemas.microsoft.com/office/drawing/2014/main" id="{F533DF29-60FF-427C-BDBF-F2E98A4E561F}"/>
                </a:ext>
              </a:extLst>
            </p:cNvPr>
            <p:cNvSpPr/>
            <p:nvPr/>
          </p:nvSpPr>
          <p:spPr>
            <a:xfrm>
              <a:off x="2794790" y="5984456"/>
              <a:ext cx="6027564" cy="4548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8820FD57-41EB-4873-9DE7-2541778C5509}"/>
                </a:ext>
              </a:extLst>
            </p:cNvPr>
            <p:cNvSpPr/>
            <p:nvPr/>
          </p:nvSpPr>
          <p:spPr>
            <a:xfrm>
              <a:off x="8714355" y="5953200"/>
              <a:ext cx="108000" cy="10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627402B8-0EFA-4124-9971-32C2FE90084C}"/>
              </a:ext>
            </a:extLst>
          </p:cNvPr>
          <p:cNvSpPr txBox="1"/>
          <p:nvPr/>
        </p:nvSpPr>
        <p:spPr>
          <a:xfrm>
            <a:off x="846607" y="530752"/>
            <a:ext cx="583814" cy="307777"/>
          </a:xfrm>
          <a:prstGeom prst="rect">
            <a:avLst/>
          </a:prstGeom>
          <a:noFill/>
        </p:spPr>
        <p:txBody>
          <a:bodyPr wrap="none" rtlCol="0">
            <a:spAutoFit/>
          </a:bodyPr>
          <a:lstStyle/>
          <a:p>
            <a:r>
              <a:rPr lang="en-US" sz="1400" b="1" dirty="0">
                <a:solidFill>
                  <a:schemeClr val="bg1"/>
                </a:solidFill>
                <a:latin typeface="+mj-lt"/>
                <a:ea typeface="Open Sans ExtraBold" panose="020B0906030804020204" pitchFamily="34" charset="0"/>
                <a:cs typeface="Open Sans ExtraBold" panose="020B0906030804020204" pitchFamily="34" charset="0"/>
              </a:rPr>
              <a:t>2017</a:t>
            </a:r>
          </a:p>
        </p:txBody>
      </p:sp>
      <p:sp>
        <p:nvSpPr>
          <p:cNvPr id="32" name="TextBox 31">
            <a:extLst>
              <a:ext uri="{FF2B5EF4-FFF2-40B4-BE49-F238E27FC236}">
                <a16:creationId xmlns:a16="http://schemas.microsoft.com/office/drawing/2014/main" id="{D8F66A26-8BDE-4C31-A725-F00E99A81567}"/>
              </a:ext>
            </a:extLst>
          </p:cNvPr>
          <p:cNvSpPr txBox="1"/>
          <p:nvPr/>
        </p:nvSpPr>
        <p:spPr>
          <a:xfrm>
            <a:off x="1829397" y="530752"/>
            <a:ext cx="599844" cy="307777"/>
          </a:xfrm>
          <a:prstGeom prst="rect">
            <a:avLst/>
          </a:prstGeom>
          <a:noFill/>
        </p:spPr>
        <p:txBody>
          <a:bodyPr wrap="none" rtlCol="0">
            <a:spAutoFit/>
          </a:bodyPr>
          <a:lstStyle/>
          <a:p>
            <a:r>
              <a:rPr lang="en-US" sz="1400" b="1" dirty="0">
                <a:solidFill>
                  <a:schemeClr val="bg1"/>
                </a:solidFill>
                <a:latin typeface="+mj-lt"/>
                <a:ea typeface="Open Sans ExtraBold" panose="020B0906030804020204" pitchFamily="34" charset="0"/>
                <a:cs typeface="Open Sans ExtraBold" panose="020B0906030804020204" pitchFamily="34" charset="0"/>
              </a:rPr>
              <a:t>2018</a:t>
            </a:r>
          </a:p>
        </p:txBody>
      </p:sp>
      <p:sp>
        <p:nvSpPr>
          <p:cNvPr id="35" name="TextBox 34">
            <a:extLst>
              <a:ext uri="{FF2B5EF4-FFF2-40B4-BE49-F238E27FC236}">
                <a16:creationId xmlns:a16="http://schemas.microsoft.com/office/drawing/2014/main" id="{42C32382-D75C-4D9F-8B99-4EFABE9051B1}"/>
              </a:ext>
            </a:extLst>
          </p:cNvPr>
          <p:cNvSpPr txBox="1"/>
          <p:nvPr/>
        </p:nvSpPr>
        <p:spPr>
          <a:xfrm>
            <a:off x="2849057" y="530752"/>
            <a:ext cx="596638" cy="307777"/>
          </a:xfrm>
          <a:prstGeom prst="rect">
            <a:avLst/>
          </a:prstGeom>
          <a:noFill/>
        </p:spPr>
        <p:txBody>
          <a:bodyPr wrap="none" rtlCol="0">
            <a:spAutoFit/>
          </a:bodyPr>
          <a:lstStyle/>
          <a:p>
            <a:r>
              <a:rPr lang="en-US" sz="1400" b="1" dirty="0">
                <a:solidFill>
                  <a:schemeClr val="bg1"/>
                </a:solidFill>
                <a:latin typeface="+mj-lt"/>
                <a:ea typeface="Open Sans ExtraBold" panose="020B0906030804020204" pitchFamily="34" charset="0"/>
                <a:cs typeface="Open Sans ExtraBold" panose="020B0906030804020204" pitchFamily="34" charset="0"/>
              </a:rPr>
              <a:t>2019</a:t>
            </a:r>
          </a:p>
        </p:txBody>
      </p:sp>
      <p:sp>
        <p:nvSpPr>
          <p:cNvPr id="37" name="TextBox 36">
            <a:extLst>
              <a:ext uri="{FF2B5EF4-FFF2-40B4-BE49-F238E27FC236}">
                <a16:creationId xmlns:a16="http://schemas.microsoft.com/office/drawing/2014/main" id="{E8AD90AF-730A-434D-8BE8-7F7B58FF8443}"/>
              </a:ext>
            </a:extLst>
          </p:cNvPr>
          <p:cNvSpPr txBox="1"/>
          <p:nvPr/>
        </p:nvSpPr>
        <p:spPr>
          <a:xfrm>
            <a:off x="3871923" y="530752"/>
            <a:ext cx="639919" cy="307777"/>
          </a:xfrm>
          <a:prstGeom prst="rect">
            <a:avLst/>
          </a:prstGeom>
          <a:noFill/>
        </p:spPr>
        <p:txBody>
          <a:bodyPr wrap="none" rtlCol="0">
            <a:spAutoFit/>
          </a:bodyPr>
          <a:lstStyle/>
          <a:p>
            <a:r>
              <a:rPr lang="en-US" sz="1400" b="1" dirty="0">
                <a:solidFill>
                  <a:schemeClr val="bg1"/>
                </a:solidFill>
                <a:latin typeface="+mj-lt"/>
                <a:ea typeface="Open Sans ExtraBold" panose="020B0906030804020204" pitchFamily="34" charset="0"/>
                <a:cs typeface="Open Sans ExtraBold" panose="020B0906030804020204" pitchFamily="34" charset="0"/>
              </a:rPr>
              <a:t>2020</a:t>
            </a:r>
          </a:p>
        </p:txBody>
      </p:sp>
      <p:sp>
        <p:nvSpPr>
          <p:cNvPr id="38" name="TextBox 37">
            <a:extLst>
              <a:ext uri="{FF2B5EF4-FFF2-40B4-BE49-F238E27FC236}">
                <a16:creationId xmlns:a16="http://schemas.microsoft.com/office/drawing/2014/main" id="{018569DF-149F-46E8-9236-38D23A181F74}"/>
              </a:ext>
            </a:extLst>
          </p:cNvPr>
          <p:cNvSpPr txBox="1"/>
          <p:nvPr/>
        </p:nvSpPr>
        <p:spPr>
          <a:xfrm>
            <a:off x="4925243" y="530752"/>
            <a:ext cx="588623" cy="307777"/>
          </a:xfrm>
          <a:prstGeom prst="rect">
            <a:avLst/>
          </a:prstGeom>
          <a:noFill/>
        </p:spPr>
        <p:txBody>
          <a:bodyPr wrap="none" rtlCol="0">
            <a:spAutoFit/>
          </a:bodyPr>
          <a:lstStyle/>
          <a:p>
            <a:r>
              <a:rPr lang="en-US" sz="1400" b="1" dirty="0">
                <a:solidFill>
                  <a:schemeClr val="bg1"/>
                </a:solidFill>
                <a:latin typeface="+mj-lt"/>
                <a:ea typeface="Open Sans ExtraBold" panose="020B0906030804020204" pitchFamily="34" charset="0"/>
                <a:cs typeface="Open Sans ExtraBold" panose="020B0906030804020204" pitchFamily="34" charset="0"/>
              </a:rPr>
              <a:t>2021</a:t>
            </a:r>
          </a:p>
        </p:txBody>
      </p:sp>
      <p:sp>
        <p:nvSpPr>
          <p:cNvPr id="26" name="TextBox 25">
            <a:extLst>
              <a:ext uri="{FF2B5EF4-FFF2-40B4-BE49-F238E27FC236}">
                <a16:creationId xmlns:a16="http://schemas.microsoft.com/office/drawing/2014/main" id="{4B182FCD-B653-43ED-A483-7FCC3C83FF6C}"/>
              </a:ext>
            </a:extLst>
          </p:cNvPr>
          <p:cNvSpPr txBox="1"/>
          <p:nvPr/>
        </p:nvSpPr>
        <p:spPr>
          <a:xfrm>
            <a:off x="9174605" y="530752"/>
            <a:ext cx="2170787" cy="307777"/>
          </a:xfrm>
          <a:prstGeom prst="rect">
            <a:avLst/>
          </a:prstGeom>
          <a:noFill/>
        </p:spPr>
        <p:txBody>
          <a:bodyPr wrap="none" rtlCol="0">
            <a:spAutoFit/>
          </a:bodyPr>
          <a:lstStyle/>
          <a:p>
            <a:pPr algn="r"/>
            <a:r>
              <a:rPr lang="en-US" sz="1400" b="1" dirty="0">
                <a:solidFill>
                  <a:schemeClr val="bg1"/>
                </a:solidFill>
                <a:latin typeface="+mj-lt"/>
                <a:ea typeface="Open Sans ExtraBold" panose="020B0906030804020204" pitchFamily="34" charset="0"/>
                <a:cs typeface="Open Sans ExtraBold" panose="020B0906030804020204" pitchFamily="34" charset="0"/>
              </a:rPr>
              <a:t>https://</a:t>
            </a:r>
            <a:r>
              <a:rPr lang="en-US" sz="1400" b="1" dirty="0" err="1">
                <a:solidFill>
                  <a:schemeClr val="bg1"/>
                </a:solidFill>
                <a:latin typeface="+mj-lt"/>
                <a:ea typeface="Open Sans ExtraBold" panose="020B0906030804020204" pitchFamily="34" charset="0"/>
                <a:cs typeface="Open Sans ExtraBold" panose="020B0906030804020204" pitchFamily="34" charset="0"/>
              </a:rPr>
              <a:t>bit.ly</a:t>
            </a:r>
            <a:r>
              <a:rPr lang="en-US" sz="1400" b="1" dirty="0">
                <a:solidFill>
                  <a:schemeClr val="bg1"/>
                </a:solidFill>
                <a:latin typeface="+mj-lt"/>
                <a:ea typeface="Open Sans ExtraBold" panose="020B0906030804020204" pitchFamily="34" charset="0"/>
                <a:cs typeface="Open Sans ExtraBold" panose="020B0906030804020204" pitchFamily="34" charset="0"/>
              </a:rPr>
              <a:t>/SxB5YA</a:t>
            </a:r>
          </a:p>
        </p:txBody>
      </p:sp>
      <p:sp>
        <p:nvSpPr>
          <p:cNvPr id="31" name="TextBox 30">
            <a:extLst>
              <a:ext uri="{FF2B5EF4-FFF2-40B4-BE49-F238E27FC236}">
                <a16:creationId xmlns:a16="http://schemas.microsoft.com/office/drawing/2014/main" id="{C8EDA062-086D-8B40-9368-EAF79D23F2A1}"/>
              </a:ext>
            </a:extLst>
          </p:cNvPr>
          <p:cNvSpPr txBox="1"/>
          <p:nvPr/>
        </p:nvSpPr>
        <p:spPr>
          <a:xfrm>
            <a:off x="3712976" y="5156401"/>
            <a:ext cx="4766048" cy="369332"/>
          </a:xfrm>
          <a:prstGeom prst="rect">
            <a:avLst/>
          </a:prstGeom>
          <a:noFill/>
        </p:spPr>
        <p:txBody>
          <a:bodyPr wrap="none" rtlCol="0">
            <a:spAutoFit/>
          </a:bodyPr>
          <a:lstStyle/>
          <a:p>
            <a:pPr algn="ctr"/>
            <a:r>
              <a:rPr lang="en-US" dirty="0">
                <a:solidFill>
                  <a:schemeClr val="bg1"/>
                </a:solidFill>
                <a:cs typeface="Poppins" panose="00000500000000000000" pitchFamily="2" charset="0"/>
              </a:rPr>
              <a:t>Bianca Serrano and Katie Ravenwood</a:t>
            </a:r>
          </a:p>
        </p:txBody>
      </p:sp>
    </p:spTree>
    <p:extLst>
      <p:ext uri="{BB962C8B-B14F-4D97-AF65-F5344CB8AC3E}">
        <p14:creationId xmlns:p14="http://schemas.microsoft.com/office/powerpoint/2010/main" val="3182610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childTnLst>
                                </p:cTn>
                              </p:par>
                            </p:childTnLst>
                          </p:cTn>
                        </p:par>
                        <p:par>
                          <p:cTn id="8" fill="hold">
                            <p:stCondLst>
                              <p:cond delay="4000"/>
                            </p:stCondLst>
                            <p:childTnLst>
                              <p:par>
                                <p:cTn id="9" presetID="42" presetClass="entr" presetSubtype="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anim calcmode="lin" valueType="num">
                                      <p:cBhvr>
                                        <p:cTn id="12" dur="500" fill="hold"/>
                                        <p:tgtEl>
                                          <p:spTgt spid="19"/>
                                        </p:tgtEl>
                                        <p:attrNameLst>
                                          <p:attrName>ppt_x</p:attrName>
                                        </p:attrNameLst>
                                      </p:cBhvr>
                                      <p:tavLst>
                                        <p:tav tm="0">
                                          <p:val>
                                            <p:strVal val="#ppt_x"/>
                                          </p:val>
                                        </p:tav>
                                        <p:tav tm="100000">
                                          <p:val>
                                            <p:strVal val="#ppt_x"/>
                                          </p:val>
                                        </p:tav>
                                      </p:tavLst>
                                    </p:anim>
                                    <p:anim calcmode="lin" valueType="num">
                                      <p:cBhvr>
                                        <p:cTn id="13" dur="500" fill="hold"/>
                                        <p:tgtEl>
                                          <p:spTgt spid="19"/>
                                        </p:tgtEl>
                                        <p:attrNameLst>
                                          <p:attrName>ppt_y</p:attrName>
                                        </p:attrNameLst>
                                      </p:cBhvr>
                                      <p:tavLst>
                                        <p:tav tm="0">
                                          <p:val>
                                            <p:strVal val="#ppt_y+.1"/>
                                          </p:val>
                                        </p:tav>
                                        <p:tav tm="100000">
                                          <p:val>
                                            <p:strVal val="#ppt_y"/>
                                          </p:val>
                                        </p:tav>
                                      </p:tavLst>
                                    </p:anim>
                                  </p:childTnLst>
                                </p:cTn>
                              </p:par>
                            </p:childTnLst>
                          </p:cTn>
                        </p:par>
                        <p:par>
                          <p:cTn id="14" fill="hold">
                            <p:stCondLst>
                              <p:cond delay="4500"/>
                            </p:stCondLst>
                            <p:childTnLst>
                              <p:par>
                                <p:cTn id="15" presetID="8" presetClass="emph" presetSubtype="0" fill="hold" nodeType="afterEffect">
                                  <p:stCondLst>
                                    <p:cond delay="0"/>
                                  </p:stCondLst>
                                  <p:childTnLst>
                                    <p:animRot by="21600000">
                                      <p:cBhvr>
                                        <p:cTn id="16" dur="1000" fill="hold"/>
                                        <p:tgtEl>
                                          <p:spTgt spid="19"/>
                                        </p:tgtEl>
                                        <p:attrNameLst>
                                          <p:attrName>r</p:attrName>
                                        </p:attrNameLst>
                                      </p:cBhvr>
                                    </p:animRot>
                                  </p:childTnLst>
                                </p:cTn>
                              </p:par>
                            </p:childTnLst>
                          </p:cTn>
                        </p:par>
                        <p:par>
                          <p:cTn id="17" fill="hold">
                            <p:stCondLst>
                              <p:cond delay="5500"/>
                            </p:stCondLst>
                            <p:childTnLst>
                              <p:par>
                                <p:cTn id="18" presetID="10" presetClass="entr" presetSubtype="0" fill="hold" grpId="0"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childTnLst>
                          </p:cTn>
                        </p:par>
                        <p:par>
                          <p:cTn id="21" fill="hold">
                            <p:stCondLst>
                              <p:cond delay="6000"/>
                            </p:stCondLst>
                            <p:childTnLst>
                              <p:par>
                                <p:cTn id="22" presetID="10" presetClass="entr" presetSubtype="0"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par>
                          <p:cTn id="25" fill="hold">
                            <p:stCondLst>
                              <p:cond delay="6500"/>
                            </p:stCondLst>
                            <p:childTnLst>
                              <p:par>
                                <p:cTn id="26" presetID="10" presetClass="entr" presetSubtype="0" fill="hold" grpId="0"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childTnLst>
                          </p:cTn>
                        </p:par>
                        <p:par>
                          <p:cTn id="29" fill="hold">
                            <p:stCondLst>
                              <p:cond delay="7000"/>
                            </p:stCondLst>
                            <p:childTnLst>
                              <p:par>
                                <p:cTn id="30" presetID="10" presetClass="entr" presetSubtype="0"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par>
                          <p:cTn id="33" fill="hold">
                            <p:stCondLst>
                              <p:cond delay="7500"/>
                            </p:stCondLst>
                            <p:childTnLst>
                              <p:par>
                                <p:cTn id="34" presetID="10" presetClass="entr" presetSubtype="0" fill="hold" grpId="0" nodeType="after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500"/>
                                        <p:tgtEl>
                                          <p:spTgt spid="32"/>
                                        </p:tgtEl>
                                      </p:cBhvr>
                                    </p:animEffect>
                                  </p:childTnLst>
                                </p:cTn>
                              </p:par>
                            </p:childTnLst>
                          </p:cTn>
                        </p:par>
                        <p:par>
                          <p:cTn id="37" fill="hold">
                            <p:stCondLst>
                              <p:cond delay="8000"/>
                            </p:stCondLst>
                            <p:childTnLst>
                              <p:par>
                                <p:cTn id="38" presetID="10" presetClass="entr" presetSubtype="0" fill="hold" grpId="0" nodeType="after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500"/>
                                        <p:tgtEl>
                                          <p:spTgt spid="35"/>
                                        </p:tgtEl>
                                      </p:cBhvr>
                                    </p:animEffect>
                                  </p:childTnLst>
                                </p:cTn>
                              </p:par>
                            </p:childTnLst>
                          </p:cTn>
                        </p:par>
                        <p:par>
                          <p:cTn id="41" fill="hold">
                            <p:stCondLst>
                              <p:cond delay="8500"/>
                            </p:stCondLst>
                            <p:childTnLst>
                              <p:par>
                                <p:cTn id="42" presetID="10" presetClass="entr" presetSubtype="0" fill="hold" grpId="0" nodeType="after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fade">
                                      <p:cBhvr>
                                        <p:cTn id="44" dur="500"/>
                                        <p:tgtEl>
                                          <p:spTgt spid="37"/>
                                        </p:tgtEl>
                                      </p:cBhvr>
                                    </p:animEffect>
                                  </p:childTnLst>
                                </p:cTn>
                              </p:par>
                            </p:childTnLst>
                          </p:cTn>
                        </p:par>
                        <p:par>
                          <p:cTn id="45" fill="hold">
                            <p:stCondLst>
                              <p:cond delay="9000"/>
                            </p:stCondLst>
                            <p:childTnLst>
                              <p:par>
                                <p:cTn id="46" presetID="10" presetClass="entr" presetSubtype="0" fill="hold" grpId="0" nodeType="after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fade">
                                      <p:cBhvr>
                                        <p:cTn id="48" dur="500"/>
                                        <p:tgtEl>
                                          <p:spTgt spid="38"/>
                                        </p:tgtEl>
                                      </p:cBhvr>
                                    </p:animEffect>
                                  </p:childTnLst>
                                </p:cTn>
                              </p:par>
                            </p:childTnLst>
                          </p:cTn>
                        </p:par>
                        <p:par>
                          <p:cTn id="49" fill="hold">
                            <p:stCondLst>
                              <p:cond delay="9500"/>
                            </p:stCondLst>
                            <p:childTnLst>
                              <p:par>
                                <p:cTn id="50" presetID="10" presetClass="entr" presetSubtype="0" fill="hold" grpId="0" nodeType="after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500"/>
                                        <p:tgtEl>
                                          <p:spTgt spid="26"/>
                                        </p:tgtEl>
                                      </p:cBhvr>
                                    </p:animEffect>
                                  </p:childTnLst>
                                </p:cTn>
                              </p:par>
                              <p:par>
                                <p:cTn id="53" presetID="10" presetClass="entr" presetSubtype="0" fill="hold" nodeType="withEffect">
                                  <p:stCondLst>
                                    <p:cond delay="50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500"/>
                                        <p:tgtEl>
                                          <p:spTgt spid="22"/>
                                        </p:tgtEl>
                                      </p:cBhvr>
                                    </p:animEffect>
                                  </p:childTnLst>
                                </p:cTn>
                              </p:par>
                              <p:par>
                                <p:cTn id="56" presetID="10" presetClass="entr" presetSubtype="0" fill="hold" nodeType="withEffect">
                                  <p:stCondLst>
                                    <p:cond delay="500"/>
                                  </p:stCondLst>
                                  <p:childTnLst>
                                    <p:set>
                                      <p:cBhvr>
                                        <p:cTn id="57" dur="1" fill="hold">
                                          <p:stCondLst>
                                            <p:cond delay="0"/>
                                          </p:stCondLst>
                                        </p:cTn>
                                        <p:tgtEl>
                                          <p:spTgt spid="30"/>
                                        </p:tgtEl>
                                        <p:attrNameLst>
                                          <p:attrName>style.visibility</p:attrName>
                                        </p:attrNameLst>
                                      </p:cBhvr>
                                      <p:to>
                                        <p:strVal val="visible"/>
                                      </p:to>
                                    </p:set>
                                    <p:animEffect transition="in" filter="fade">
                                      <p:cBhvr>
                                        <p:cTn id="58" dur="500"/>
                                        <p:tgtEl>
                                          <p:spTgt spid="30"/>
                                        </p:tgtEl>
                                      </p:cBhvr>
                                    </p:animEffect>
                                  </p:childTnLst>
                                </p:cTn>
                              </p:par>
                              <p:par>
                                <p:cTn id="59" presetID="10" presetClass="entr" presetSubtype="0" fill="hold" nodeType="withEffect">
                                  <p:stCondLst>
                                    <p:cond delay="500"/>
                                  </p:stCondLst>
                                  <p:childTnLst>
                                    <p:set>
                                      <p:cBhvr>
                                        <p:cTn id="60" dur="1" fill="hold">
                                          <p:stCondLst>
                                            <p:cond delay="0"/>
                                          </p:stCondLst>
                                        </p:cTn>
                                        <p:tgtEl>
                                          <p:spTgt spid="13"/>
                                        </p:tgtEl>
                                        <p:attrNameLst>
                                          <p:attrName>style.visibility</p:attrName>
                                        </p:attrNameLst>
                                      </p:cBhvr>
                                      <p:to>
                                        <p:strVal val="visible"/>
                                      </p:to>
                                    </p:set>
                                    <p:animEffect transition="in" filter="fade">
                                      <p:cBhvr>
                                        <p:cTn id="61" dur="500"/>
                                        <p:tgtEl>
                                          <p:spTgt spid="13"/>
                                        </p:tgtEl>
                                      </p:cBhvr>
                                    </p:animEffect>
                                  </p:childTnLst>
                                </p:cTn>
                              </p:par>
                            </p:childTnLst>
                          </p:cTn>
                        </p:par>
                        <p:par>
                          <p:cTn id="62" fill="hold">
                            <p:stCondLst>
                              <p:cond delay="10500"/>
                            </p:stCondLst>
                            <p:childTnLst>
                              <p:par>
                                <p:cTn id="63" presetID="22" presetClass="entr" presetSubtype="8" fill="hold" grpId="0" nodeType="after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wipe(left)">
                                      <p:cBhvr>
                                        <p:cTn id="65" dur="500"/>
                                        <p:tgtEl>
                                          <p:spTgt spid="33"/>
                                        </p:tgtEl>
                                      </p:cBhvr>
                                    </p:animEffect>
                                  </p:childTnLst>
                                </p:cTn>
                              </p:par>
                            </p:childTnLst>
                          </p:cTn>
                        </p:par>
                        <p:par>
                          <p:cTn id="66" fill="hold">
                            <p:stCondLst>
                              <p:cond delay="11000"/>
                            </p:stCondLst>
                            <p:childTnLst>
                              <p:par>
                                <p:cTn id="67" presetID="22" presetClass="entr" presetSubtype="8" fill="hold" nodeType="afterEffect">
                                  <p:stCondLst>
                                    <p:cond delay="0"/>
                                  </p:stCondLst>
                                  <p:childTnLst>
                                    <p:set>
                                      <p:cBhvr>
                                        <p:cTn id="68" dur="1" fill="hold">
                                          <p:stCondLst>
                                            <p:cond delay="0"/>
                                          </p:stCondLst>
                                        </p:cTn>
                                        <p:tgtEl>
                                          <p:spTgt spid="44"/>
                                        </p:tgtEl>
                                        <p:attrNameLst>
                                          <p:attrName>style.visibility</p:attrName>
                                        </p:attrNameLst>
                                      </p:cBhvr>
                                      <p:to>
                                        <p:strVal val="visible"/>
                                      </p:to>
                                    </p:set>
                                    <p:animEffect transition="in" filter="wipe(left)">
                                      <p:cBhvr>
                                        <p:cTn id="69"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0" grpId="0"/>
      <p:bldP spid="21" grpId="0"/>
      <p:bldP spid="33" grpId="0" animBg="1"/>
      <p:bldP spid="10" grpId="0"/>
      <p:bldP spid="32" grpId="0"/>
      <p:bldP spid="35" grpId="0"/>
      <p:bldP spid="37" grpId="0"/>
      <p:bldP spid="38" grpId="0"/>
      <p:bldP spid="26" grpId="0"/>
      <p:bldP spid="3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CECCB9A9-03FE-475A-BFEA-4101A99AFB19}"/>
              </a:ext>
            </a:extLst>
          </p:cNvPr>
          <p:cNvSpPr txBox="1"/>
          <p:nvPr/>
        </p:nvSpPr>
        <p:spPr>
          <a:xfrm>
            <a:off x="8180626" y="4204520"/>
            <a:ext cx="1175323" cy="461665"/>
          </a:xfrm>
          <a:prstGeom prst="rect">
            <a:avLst/>
          </a:prstGeom>
          <a:noFill/>
        </p:spPr>
        <p:txBody>
          <a:bodyPr wrap="none" rtlCol="0">
            <a:spAutoFit/>
          </a:bodyPr>
          <a:lstStyle/>
          <a:p>
            <a:pPr algn="ctr"/>
            <a:r>
              <a:rPr lang="en-US" sz="2400" b="1" dirty="0">
                <a:solidFill>
                  <a:schemeClr val="accent1"/>
                </a:solidFill>
                <a:latin typeface="+mj-lt"/>
              </a:rPr>
              <a:t>MOOD</a:t>
            </a:r>
          </a:p>
        </p:txBody>
      </p:sp>
      <p:sp>
        <p:nvSpPr>
          <p:cNvPr id="35" name="TextBox 34">
            <a:extLst>
              <a:ext uri="{FF2B5EF4-FFF2-40B4-BE49-F238E27FC236}">
                <a16:creationId xmlns:a16="http://schemas.microsoft.com/office/drawing/2014/main" id="{F1CC3C1F-2413-4BD8-ADCE-6DF47E09BFB9}"/>
              </a:ext>
            </a:extLst>
          </p:cNvPr>
          <p:cNvSpPr txBox="1"/>
          <p:nvPr/>
        </p:nvSpPr>
        <p:spPr>
          <a:xfrm>
            <a:off x="7185963" y="4666185"/>
            <a:ext cx="3164649" cy="1534779"/>
          </a:xfrm>
          <a:prstGeom prst="rect">
            <a:avLst/>
          </a:prstGeom>
          <a:noFill/>
        </p:spPr>
        <p:txBody>
          <a:bodyPr wrap="square" rtlCol="0">
            <a:spAutoFit/>
          </a:bodyPr>
          <a:lstStyle/>
          <a:p>
            <a:pPr algn="ctr">
              <a:lnSpc>
                <a:spcPct val="150000"/>
              </a:lnSpc>
            </a:pPr>
            <a:r>
              <a:rPr lang="en-GB" sz="1600" dirty="0"/>
              <a:t>Has mood of the most popular music changed over the past five years? How has it changed?</a:t>
            </a:r>
          </a:p>
        </p:txBody>
      </p:sp>
      <p:sp>
        <p:nvSpPr>
          <p:cNvPr id="38" name="TextBox 37">
            <a:extLst>
              <a:ext uri="{FF2B5EF4-FFF2-40B4-BE49-F238E27FC236}">
                <a16:creationId xmlns:a16="http://schemas.microsoft.com/office/drawing/2014/main" id="{303764A2-B3A1-4BBA-A4B0-3B59387DA9D6}"/>
              </a:ext>
            </a:extLst>
          </p:cNvPr>
          <p:cNvSpPr txBox="1"/>
          <p:nvPr/>
        </p:nvSpPr>
        <p:spPr>
          <a:xfrm>
            <a:off x="1841388" y="4204520"/>
            <a:ext cx="2858475" cy="461665"/>
          </a:xfrm>
          <a:prstGeom prst="rect">
            <a:avLst/>
          </a:prstGeom>
          <a:noFill/>
        </p:spPr>
        <p:txBody>
          <a:bodyPr wrap="none" rtlCol="0">
            <a:spAutoFit/>
          </a:bodyPr>
          <a:lstStyle/>
          <a:p>
            <a:pPr algn="ctr"/>
            <a:r>
              <a:rPr lang="en-US" sz="2400" b="1" dirty="0">
                <a:solidFill>
                  <a:schemeClr val="accent1"/>
                </a:solidFill>
                <a:latin typeface="+mj-lt"/>
              </a:rPr>
              <a:t>GENRE PRESENCE</a:t>
            </a:r>
          </a:p>
        </p:txBody>
      </p:sp>
      <p:sp>
        <p:nvSpPr>
          <p:cNvPr id="39" name="TextBox 38">
            <a:extLst>
              <a:ext uri="{FF2B5EF4-FFF2-40B4-BE49-F238E27FC236}">
                <a16:creationId xmlns:a16="http://schemas.microsoft.com/office/drawing/2014/main" id="{2BD0E310-C4AA-4D2D-97BA-363B44FEF4A4}"/>
              </a:ext>
            </a:extLst>
          </p:cNvPr>
          <p:cNvSpPr txBox="1"/>
          <p:nvPr/>
        </p:nvSpPr>
        <p:spPr>
          <a:xfrm>
            <a:off x="1585758" y="4640755"/>
            <a:ext cx="3369733" cy="1534779"/>
          </a:xfrm>
          <a:prstGeom prst="rect">
            <a:avLst/>
          </a:prstGeom>
          <a:noFill/>
        </p:spPr>
        <p:txBody>
          <a:bodyPr wrap="square" rtlCol="0">
            <a:spAutoFit/>
          </a:bodyPr>
          <a:lstStyle/>
          <a:p>
            <a:pPr algn="ctr">
              <a:lnSpc>
                <a:spcPct val="150000"/>
              </a:lnSpc>
            </a:pPr>
            <a:r>
              <a:rPr lang="en-GB" sz="1600" dirty="0"/>
              <a:t>Have there been any changes in genre presence on the charts? Which genres are changing and how?</a:t>
            </a:r>
          </a:p>
        </p:txBody>
      </p:sp>
      <p:sp>
        <p:nvSpPr>
          <p:cNvPr id="41" name="TextBox 40">
            <a:extLst>
              <a:ext uri="{FF2B5EF4-FFF2-40B4-BE49-F238E27FC236}">
                <a16:creationId xmlns:a16="http://schemas.microsoft.com/office/drawing/2014/main" id="{E5E0BF39-3D75-401A-AE14-82A7B91D772E}"/>
              </a:ext>
            </a:extLst>
          </p:cNvPr>
          <p:cNvSpPr txBox="1"/>
          <p:nvPr/>
        </p:nvSpPr>
        <p:spPr>
          <a:xfrm>
            <a:off x="4122745" y="2211442"/>
            <a:ext cx="3377848" cy="461665"/>
          </a:xfrm>
          <a:prstGeom prst="rect">
            <a:avLst/>
          </a:prstGeom>
          <a:noFill/>
        </p:spPr>
        <p:txBody>
          <a:bodyPr wrap="none" rtlCol="0">
            <a:spAutoFit/>
          </a:bodyPr>
          <a:lstStyle/>
          <a:p>
            <a:pPr algn="ctr"/>
            <a:r>
              <a:rPr lang="en-US" sz="2400" b="1" dirty="0">
                <a:solidFill>
                  <a:schemeClr val="accent1"/>
                </a:solidFill>
                <a:latin typeface="+mj-lt"/>
              </a:rPr>
              <a:t>CHANGES OVER TIME</a:t>
            </a:r>
          </a:p>
        </p:txBody>
      </p:sp>
      <p:sp>
        <p:nvSpPr>
          <p:cNvPr id="42" name="TextBox 41">
            <a:extLst>
              <a:ext uri="{FF2B5EF4-FFF2-40B4-BE49-F238E27FC236}">
                <a16:creationId xmlns:a16="http://schemas.microsoft.com/office/drawing/2014/main" id="{787063B3-7873-488A-99FD-E1C44A519136}"/>
              </a:ext>
            </a:extLst>
          </p:cNvPr>
          <p:cNvSpPr txBox="1"/>
          <p:nvPr/>
        </p:nvSpPr>
        <p:spPr>
          <a:xfrm>
            <a:off x="339702" y="2583721"/>
            <a:ext cx="11445898" cy="1165447"/>
          </a:xfrm>
          <a:prstGeom prst="rect">
            <a:avLst/>
          </a:prstGeom>
          <a:noFill/>
        </p:spPr>
        <p:txBody>
          <a:bodyPr wrap="square" rtlCol="0">
            <a:spAutoFit/>
          </a:bodyPr>
          <a:lstStyle/>
          <a:p>
            <a:pPr algn="ctr">
              <a:lnSpc>
                <a:spcPct val="150000"/>
              </a:lnSpc>
            </a:pPr>
            <a:r>
              <a:rPr lang="en-GB" sz="1600" dirty="0"/>
              <a:t>Have there been any significant changes in music over the past five years? </a:t>
            </a:r>
          </a:p>
          <a:p>
            <a:pPr algn="ctr">
              <a:lnSpc>
                <a:spcPct val="150000"/>
              </a:lnSpc>
            </a:pPr>
            <a:r>
              <a:rPr lang="en-GB" sz="1600" dirty="0"/>
              <a:t>Are there other significant features that change over time? </a:t>
            </a:r>
          </a:p>
          <a:p>
            <a:pPr algn="ctr">
              <a:lnSpc>
                <a:spcPct val="150000"/>
              </a:lnSpc>
            </a:pPr>
            <a:r>
              <a:rPr lang="en-GB" sz="1600" dirty="0"/>
              <a:t>Do any of the features have similarities or contrasts?</a:t>
            </a:r>
          </a:p>
        </p:txBody>
      </p:sp>
      <p:sp>
        <p:nvSpPr>
          <p:cNvPr id="23" name="Graphic 12">
            <a:extLst>
              <a:ext uri="{FF2B5EF4-FFF2-40B4-BE49-F238E27FC236}">
                <a16:creationId xmlns:a16="http://schemas.microsoft.com/office/drawing/2014/main" id="{07DAA676-6DA2-5742-BA50-DCF5F1179F33}"/>
              </a:ext>
            </a:extLst>
          </p:cNvPr>
          <p:cNvSpPr/>
          <p:nvPr/>
        </p:nvSpPr>
        <p:spPr>
          <a:xfrm>
            <a:off x="0" y="-2145"/>
            <a:ext cx="12192000" cy="2179471"/>
          </a:xfrm>
          <a:custGeom>
            <a:avLst/>
            <a:gdLst>
              <a:gd name="connsiteX0" fmla="*/ 12120000 w 12192000"/>
              <a:gd name="connsiteY0" fmla="*/ 989275 h 2179471"/>
              <a:gd name="connsiteX1" fmla="*/ 11784787 w 12192000"/>
              <a:gd name="connsiteY1" fmla="*/ 989275 h 2179471"/>
              <a:gd name="connsiteX2" fmla="*/ 11405508 w 12192000"/>
              <a:gd name="connsiteY2" fmla="*/ 987702 h 2179471"/>
              <a:gd name="connsiteX3" fmla="*/ 11150951 w 12192000"/>
              <a:gd name="connsiteY3" fmla="*/ 980624 h 2179471"/>
              <a:gd name="connsiteX4" fmla="*/ 11145443 w 12192000"/>
              <a:gd name="connsiteY4" fmla="*/ 984556 h 2179471"/>
              <a:gd name="connsiteX5" fmla="*/ 11122623 w 12192000"/>
              <a:gd name="connsiteY5" fmla="*/ 984163 h 2179471"/>
              <a:gd name="connsiteX6" fmla="*/ 11114754 w 12192000"/>
              <a:gd name="connsiteY6" fmla="*/ 973940 h 2179471"/>
              <a:gd name="connsiteX7" fmla="*/ 10736262 w 12192000"/>
              <a:gd name="connsiteY7" fmla="*/ 964897 h 2179471"/>
              <a:gd name="connsiteX8" fmla="*/ 10523016 w 12192000"/>
              <a:gd name="connsiteY8" fmla="*/ 956640 h 2179471"/>
              <a:gd name="connsiteX9" fmla="*/ 10471082 w 12192000"/>
              <a:gd name="connsiteY9" fmla="*/ 944844 h 2179471"/>
              <a:gd name="connsiteX10" fmla="*/ 10340852 w 12192000"/>
              <a:gd name="connsiteY10" fmla="*/ 931868 h 2179471"/>
              <a:gd name="connsiteX11" fmla="*/ 10291672 w 12192000"/>
              <a:gd name="connsiteY11" fmla="*/ 969222 h 2179471"/>
              <a:gd name="connsiteX12" fmla="*/ 10196459 w 12192000"/>
              <a:gd name="connsiteY12" fmla="*/ 921645 h 2179471"/>
              <a:gd name="connsiteX13" fmla="*/ 10151213 w 12192000"/>
              <a:gd name="connsiteY13" fmla="*/ 979445 h 2179471"/>
              <a:gd name="connsiteX14" fmla="*/ 9997770 w 12192000"/>
              <a:gd name="connsiteY14" fmla="*/ 972760 h 2179471"/>
              <a:gd name="connsiteX15" fmla="*/ 9969836 w 12192000"/>
              <a:gd name="connsiteY15" fmla="*/ 922039 h 2179471"/>
              <a:gd name="connsiteX16" fmla="*/ 9861246 w 12192000"/>
              <a:gd name="connsiteY16" fmla="*/ 956246 h 2179471"/>
              <a:gd name="connsiteX17" fmla="*/ 9823869 w 12192000"/>
              <a:gd name="connsiteY17" fmla="*/ 919679 h 2179471"/>
              <a:gd name="connsiteX18" fmla="*/ 9734557 w 12192000"/>
              <a:gd name="connsiteY18" fmla="*/ 939339 h 2179471"/>
              <a:gd name="connsiteX19" fmla="*/ 9696000 w 12192000"/>
              <a:gd name="connsiteY19" fmla="*/ 924005 h 2179471"/>
              <a:gd name="connsiteX20" fmla="*/ 9651541 w 12192000"/>
              <a:gd name="connsiteY20" fmla="*/ 944451 h 2179471"/>
              <a:gd name="connsiteX21" fmla="*/ 9638557 w 12192000"/>
              <a:gd name="connsiteY21" fmla="*/ 896481 h 2179471"/>
              <a:gd name="connsiteX22" fmla="*/ 9575607 w 12192000"/>
              <a:gd name="connsiteY22" fmla="*/ 930296 h 2179471"/>
              <a:gd name="connsiteX23" fmla="*/ 9517377 w 12192000"/>
              <a:gd name="connsiteY23" fmla="*/ 948383 h 2179471"/>
              <a:gd name="connsiteX24" fmla="*/ 9503213 w 12192000"/>
              <a:gd name="connsiteY24" fmla="*/ 910636 h 2179471"/>
              <a:gd name="connsiteX25" fmla="*/ 9496918 w 12192000"/>
              <a:gd name="connsiteY25" fmla="*/ 912995 h 2179471"/>
              <a:gd name="connsiteX26" fmla="*/ 9496918 w 12192000"/>
              <a:gd name="connsiteY26" fmla="*/ 1000677 h 2179471"/>
              <a:gd name="connsiteX27" fmla="*/ 9484328 w 12192000"/>
              <a:gd name="connsiteY27" fmla="*/ 1000677 h 2179471"/>
              <a:gd name="connsiteX28" fmla="*/ 9477246 w 12192000"/>
              <a:gd name="connsiteY28" fmla="*/ 875642 h 2179471"/>
              <a:gd name="connsiteX29" fmla="*/ 9351344 w 12192000"/>
              <a:gd name="connsiteY29" fmla="*/ 908670 h 2179471"/>
              <a:gd name="connsiteX30" fmla="*/ 9331672 w 12192000"/>
              <a:gd name="connsiteY30" fmla="*/ 852050 h 2179471"/>
              <a:gd name="connsiteX31" fmla="*/ 9257705 w 12192000"/>
              <a:gd name="connsiteY31" fmla="*/ 929509 h 2179471"/>
              <a:gd name="connsiteX32" fmla="*/ 9194361 w 12192000"/>
              <a:gd name="connsiteY32" fmla="*/ 855589 h 2179471"/>
              <a:gd name="connsiteX33" fmla="*/ 9128656 w 12192000"/>
              <a:gd name="connsiteY33" fmla="*/ 927936 h 2179471"/>
              <a:gd name="connsiteX34" fmla="*/ 9128656 w 12192000"/>
              <a:gd name="connsiteY34" fmla="*/ 999891 h 2179471"/>
              <a:gd name="connsiteX35" fmla="*/ 9118426 w 12192000"/>
              <a:gd name="connsiteY35" fmla="*/ 1000284 h 2179471"/>
              <a:gd name="connsiteX36" fmla="*/ 9101902 w 12192000"/>
              <a:gd name="connsiteY36" fmla="*/ 837895 h 2179471"/>
              <a:gd name="connsiteX37" fmla="*/ 9068852 w 12192000"/>
              <a:gd name="connsiteY37" fmla="*/ 912995 h 2179471"/>
              <a:gd name="connsiteX38" fmla="*/ 9039738 w 12192000"/>
              <a:gd name="connsiteY38" fmla="*/ 829638 h 2179471"/>
              <a:gd name="connsiteX39" fmla="*/ 9025967 w 12192000"/>
              <a:gd name="connsiteY39" fmla="*/ 832784 h 2179471"/>
              <a:gd name="connsiteX40" fmla="*/ 9015738 w 12192000"/>
              <a:gd name="connsiteY40" fmla="*/ 904345 h 2179471"/>
              <a:gd name="connsiteX41" fmla="*/ 9002361 w 12192000"/>
              <a:gd name="connsiteY41" fmla="*/ 861094 h 2179471"/>
              <a:gd name="connsiteX42" fmla="*/ 8971279 w 12192000"/>
              <a:gd name="connsiteY42" fmla="*/ 886651 h 2179471"/>
              <a:gd name="connsiteX43" fmla="*/ 8964197 w 12192000"/>
              <a:gd name="connsiteY43" fmla="*/ 760436 h 2179471"/>
              <a:gd name="connsiteX44" fmla="*/ 8955148 w 12192000"/>
              <a:gd name="connsiteY44" fmla="*/ 760436 h 2179471"/>
              <a:gd name="connsiteX45" fmla="*/ 8930361 w 12192000"/>
              <a:gd name="connsiteY45" fmla="*/ 912209 h 2179471"/>
              <a:gd name="connsiteX46" fmla="*/ 8894951 w 12192000"/>
              <a:gd name="connsiteY46" fmla="*/ 813124 h 2179471"/>
              <a:gd name="connsiteX47" fmla="*/ 8884328 w 12192000"/>
              <a:gd name="connsiteY47" fmla="*/ 813910 h 2179471"/>
              <a:gd name="connsiteX48" fmla="*/ 8884328 w 12192000"/>
              <a:gd name="connsiteY48" fmla="*/ 918107 h 2179471"/>
              <a:gd name="connsiteX49" fmla="*/ 8876852 w 12192000"/>
              <a:gd name="connsiteY49" fmla="*/ 918500 h 2179471"/>
              <a:gd name="connsiteX50" fmla="*/ 8862689 w 12192000"/>
              <a:gd name="connsiteY50" fmla="*/ 834356 h 2179471"/>
              <a:gd name="connsiteX51" fmla="*/ 8852066 w 12192000"/>
              <a:gd name="connsiteY51" fmla="*/ 836322 h 2179471"/>
              <a:gd name="connsiteX52" fmla="*/ 8832000 w 12192000"/>
              <a:gd name="connsiteY52" fmla="*/ 946023 h 2179471"/>
              <a:gd name="connsiteX53" fmla="*/ 8810361 w 12192000"/>
              <a:gd name="connsiteY53" fmla="*/ 701064 h 2179471"/>
              <a:gd name="connsiteX54" fmla="*/ 8793443 w 12192000"/>
              <a:gd name="connsiteY54" fmla="*/ 891763 h 2179471"/>
              <a:gd name="connsiteX55" fmla="*/ 8779672 w 12192000"/>
              <a:gd name="connsiteY55" fmla="*/ 890976 h 2179471"/>
              <a:gd name="connsiteX56" fmla="*/ 8756852 w 12192000"/>
              <a:gd name="connsiteY56" fmla="*/ 814304 h 2179471"/>
              <a:gd name="connsiteX57" fmla="*/ 8743475 w 12192000"/>
              <a:gd name="connsiteY57" fmla="*/ 815483 h 2179471"/>
              <a:gd name="connsiteX58" fmla="*/ 8743475 w 12192000"/>
              <a:gd name="connsiteY58" fmla="*/ 921645 h 2179471"/>
              <a:gd name="connsiteX59" fmla="*/ 8726951 w 12192000"/>
              <a:gd name="connsiteY59" fmla="*/ 921252 h 2179471"/>
              <a:gd name="connsiteX60" fmla="*/ 8720262 w 12192000"/>
              <a:gd name="connsiteY60" fmla="*/ 794644 h 2179471"/>
              <a:gd name="connsiteX61" fmla="*/ 8699803 w 12192000"/>
              <a:gd name="connsiteY61" fmla="*/ 813124 h 2179471"/>
              <a:gd name="connsiteX62" fmla="*/ 8676590 w 12192000"/>
              <a:gd name="connsiteY62" fmla="*/ 612595 h 2179471"/>
              <a:gd name="connsiteX63" fmla="*/ 8657705 w 12192000"/>
              <a:gd name="connsiteY63" fmla="*/ 813124 h 2179471"/>
              <a:gd name="connsiteX64" fmla="*/ 8641967 w 12192000"/>
              <a:gd name="connsiteY64" fmla="*/ 906704 h 2179471"/>
              <a:gd name="connsiteX65" fmla="*/ 8630951 w 12192000"/>
              <a:gd name="connsiteY65" fmla="*/ 905524 h 2179471"/>
              <a:gd name="connsiteX66" fmla="*/ 8625836 w 12192000"/>
              <a:gd name="connsiteY66" fmla="*/ 806440 h 2179471"/>
              <a:gd name="connsiteX67" fmla="*/ 8590426 w 12192000"/>
              <a:gd name="connsiteY67" fmla="*/ 915354 h 2179471"/>
              <a:gd name="connsiteX68" fmla="*/ 8590426 w 12192000"/>
              <a:gd name="connsiteY68" fmla="*/ 794644 h 2179471"/>
              <a:gd name="connsiteX69" fmla="*/ 8547541 w 12192000"/>
              <a:gd name="connsiteY69" fmla="*/ 756111 h 2179471"/>
              <a:gd name="connsiteX70" fmla="*/ 8547148 w 12192000"/>
              <a:gd name="connsiteY70" fmla="*/ 587824 h 2179471"/>
              <a:gd name="connsiteX71" fmla="*/ 8507016 w 12192000"/>
              <a:gd name="connsiteY71" fmla="*/ 866991 h 2179471"/>
              <a:gd name="connsiteX72" fmla="*/ 8503869 w 12192000"/>
              <a:gd name="connsiteY72" fmla="*/ 929902 h 2179471"/>
              <a:gd name="connsiteX73" fmla="*/ 8498754 w 12192000"/>
              <a:gd name="connsiteY73" fmla="*/ 929509 h 2179471"/>
              <a:gd name="connsiteX74" fmla="*/ 8481836 w 12192000"/>
              <a:gd name="connsiteY74" fmla="*/ 811551 h 2179471"/>
              <a:gd name="connsiteX75" fmla="*/ 8468066 w 12192000"/>
              <a:gd name="connsiteY75" fmla="*/ 813124 h 2179471"/>
              <a:gd name="connsiteX76" fmla="*/ 8463738 w 12192000"/>
              <a:gd name="connsiteY76" fmla="*/ 891369 h 2179471"/>
              <a:gd name="connsiteX77" fmla="*/ 8454689 w 12192000"/>
              <a:gd name="connsiteY77" fmla="*/ 891763 h 2179471"/>
              <a:gd name="connsiteX78" fmla="*/ 8449180 w 12192000"/>
              <a:gd name="connsiteY78" fmla="*/ 764368 h 2179471"/>
              <a:gd name="connsiteX79" fmla="*/ 8430689 w 12192000"/>
              <a:gd name="connsiteY79" fmla="*/ 765154 h 2179471"/>
              <a:gd name="connsiteX80" fmla="*/ 8422033 w 12192000"/>
              <a:gd name="connsiteY80" fmla="*/ 876035 h 2179471"/>
              <a:gd name="connsiteX81" fmla="*/ 8403934 w 12192000"/>
              <a:gd name="connsiteY81" fmla="*/ 874855 h 2179471"/>
              <a:gd name="connsiteX82" fmla="*/ 8403934 w 12192000"/>
              <a:gd name="connsiteY82" fmla="*/ 546932 h 2179471"/>
              <a:gd name="connsiteX83" fmla="*/ 8388590 w 12192000"/>
              <a:gd name="connsiteY83" fmla="*/ 546932 h 2179471"/>
              <a:gd name="connsiteX84" fmla="*/ 8360263 w 12192000"/>
              <a:gd name="connsiteY84" fmla="*/ 958999 h 2179471"/>
              <a:gd name="connsiteX85" fmla="*/ 8346099 w 12192000"/>
              <a:gd name="connsiteY85" fmla="*/ 958212 h 2179471"/>
              <a:gd name="connsiteX86" fmla="*/ 8346099 w 12192000"/>
              <a:gd name="connsiteY86" fmla="*/ 905131 h 2179471"/>
              <a:gd name="connsiteX87" fmla="*/ 8346099 w 12192000"/>
              <a:gd name="connsiteY87" fmla="*/ 852050 h 2179471"/>
              <a:gd name="connsiteX88" fmla="*/ 8263869 w 12192000"/>
              <a:gd name="connsiteY88" fmla="*/ 764368 h 2179471"/>
              <a:gd name="connsiteX89" fmla="*/ 8263082 w 12192000"/>
              <a:gd name="connsiteY89" fmla="*/ 585072 h 2179471"/>
              <a:gd name="connsiteX90" fmla="*/ 8180066 w 12192000"/>
              <a:gd name="connsiteY90" fmla="*/ 848118 h 2179471"/>
              <a:gd name="connsiteX91" fmla="*/ 8162361 w 12192000"/>
              <a:gd name="connsiteY91" fmla="*/ 771052 h 2179471"/>
              <a:gd name="connsiteX92" fmla="*/ 8137574 w 12192000"/>
              <a:gd name="connsiteY92" fmla="*/ 813910 h 2179471"/>
              <a:gd name="connsiteX93" fmla="*/ 8126558 w 12192000"/>
              <a:gd name="connsiteY93" fmla="*/ 812338 h 2179471"/>
              <a:gd name="connsiteX94" fmla="*/ 8126558 w 12192000"/>
              <a:gd name="connsiteY94" fmla="*/ 567771 h 2179471"/>
              <a:gd name="connsiteX95" fmla="*/ 8066754 w 12192000"/>
              <a:gd name="connsiteY95" fmla="*/ 801328 h 2179471"/>
              <a:gd name="connsiteX96" fmla="*/ 8054558 w 12192000"/>
              <a:gd name="connsiteY96" fmla="*/ 731733 h 2179471"/>
              <a:gd name="connsiteX97" fmla="*/ 7994361 w 12192000"/>
              <a:gd name="connsiteY97" fmla="*/ 837109 h 2179471"/>
              <a:gd name="connsiteX98" fmla="*/ 7987279 w 12192000"/>
              <a:gd name="connsiteY98" fmla="*/ 602766 h 2179471"/>
              <a:gd name="connsiteX99" fmla="*/ 7968787 w 12192000"/>
              <a:gd name="connsiteY99" fmla="*/ 603159 h 2179471"/>
              <a:gd name="connsiteX100" fmla="*/ 7961312 w 12192000"/>
              <a:gd name="connsiteY100" fmla="*/ 726228 h 2179471"/>
              <a:gd name="connsiteX101" fmla="*/ 7948722 w 12192000"/>
              <a:gd name="connsiteY101" fmla="*/ 725049 h 2179471"/>
              <a:gd name="connsiteX102" fmla="*/ 7948722 w 12192000"/>
              <a:gd name="connsiteY102" fmla="*/ 598047 h 2179471"/>
              <a:gd name="connsiteX103" fmla="*/ 7942820 w 12192000"/>
              <a:gd name="connsiteY103" fmla="*/ 598047 h 2179471"/>
              <a:gd name="connsiteX104" fmla="*/ 7927869 w 12192000"/>
              <a:gd name="connsiteY104" fmla="*/ 683763 h 2179471"/>
              <a:gd name="connsiteX105" fmla="*/ 7905443 w 12192000"/>
              <a:gd name="connsiteY105" fmla="*/ 653881 h 2179471"/>
              <a:gd name="connsiteX106" fmla="*/ 7859804 w 12192000"/>
              <a:gd name="connsiteY106" fmla="*/ 830818 h 2179471"/>
              <a:gd name="connsiteX107" fmla="*/ 7806689 w 12192000"/>
              <a:gd name="connsiteY107" fmla="*/ 439197 h 2179471"/>
              <a:gd name="connsiteX108" fmla="*/ 7787017 w 12192000"/>
              <a:gd name="connsiteY108" fmla="*/ 439983 h 2179471"/>
              <a:gd name="connsiteX109" fmla="*/ 7787017 w 12192000"/>
              <a:gd name="connsiteY109" fmla="*/ 698312 h 2179471"/>
              <a:gd name="connsiteX110" fmla="*/ 7777967 w 12192000"/>
              <a:gd name="connsiteY110" fmla="*/ 697918 h 2179471"/>
              <a:gd name="connsiteX111" fmla="*/ 7769705 w 12192000"/>
              <a:gd name="connsiteY111" fmla="*/ 599227 h 2179471"/>
              <a:gd name="connsiteX112" fmla="*/ 7748459 w 12192000"/>
              <a:gd name="connsiteY112" fmla="*/ 600406 h 2179471"/>
              <a:gd name="connsiteX113" fmla="*/ 7720918 w 12192000"/>
              <a:gd name="connsiteY113" fmla="*/ 960572 h 2179471"/>
              <a:gd name="connsiteX114" fmla="*/ 7708328 w 12192000"/>
              <a:gd name="connsiteY114" fmla="*/ 876035 h 2179471"/>
              <a:gd name="connsiteX115" fmla="*/ 7707148 w 12192000"/>
              <a:gd name="connsiteY115" fmla="*/ 543786 h 2179471"/>
              <a:gd name="connsiteX116" fmla="*/ 7691804 w 12192000"/>
              <a:gd name="connsiteY116" fmla="*/ 543786 h 2179471"/>
              <a:gd name="connsiteX117" fmla="*/ 7691804 w 12192000"/>
              <a:gd name="connsiteY117" fmla="*/ 917713 h 2179471"/>
              <a:gd name="connsiteX118" fmla="*/ 7680787 w 12192000"/>
              <a:gd name="connsiteY118" fmla="*/ 918107 h 2179471"/>
              <a:gd name="connsiteX119" fmla="*/ 7661115 w 12192000"/>
              <a:gd name="connsiteY119" fmla="*/ 464361 h 2179471"/>
              <a:gd name="connsiteX120" fmla="*/ 7654033 w 12192000"/>
              <a:gd name="connsiteY120" fmla="*/ 464755 h 2179471"/>
              <a:gd name="connsiteX121" fmla="*/ 7641836 w 12192000"/>
              <a:gd name="connsiteY121" fmla="*/ 732126 h 2179471"/>
              <a:gd name="connsiteX122" fmla="*/ 7631607 w 12192000"/>
              <a:gd name="connsiteY122" fmla="*/ 745495 h 2179471"/>
              <a:gd name="connsiteX123" fmla="*/ 7628066 w 12192000"/>
              <a:gd name="connsiteY123" fmla="*/ 740383 h 2179471"/>
              <a:gd name="connsiteX124" fmla="*/ 7628066 w 12192000"/>
              <a:gd name="connsiteY124" fmla="*/ 596081 h 2179471"/>
              <a:gd name="connsiteX125" fmla="*/ 7610754 w 12192000"/>
              <a:gd name="connsiteY125" fmla="*/ 595688 h 2179471"/>
              <a:gd name="connsiteX126" fmla="*/ 7598558 w 12192000"/>
              <a:gd name="connsiteY126" fmla="*/ 733699 h 2179471"/>
              <a:gd name="connsiteX127" fmla="*/ 7574164 w 12192000"/>
              <a:gd name="connsiteY127" fmla="*/ 972760 h 2179471"/>
              <a:gd name="connsiteX128" fmla="*/ 7570623 w 12192000"/>
              <a:gd name="connsiteY128" fmla="*/ 542214 h 2179471"/>
              <a:gd name="connsiteX129" fmla="*/ 7547410 w 12192000"/>
              <a:gd name="connsiteY129" fmla="*/ 541427 h 2179471"/>
              <a:gd name="connsiteX130" fmla="*/ 7542295 w 12192000"/>
              <a:gd name="connsiteY130" fmla="*/ 848118 h 2179471"/>
              <a:gd name="connsiteX131" fmla="*/ 7526164 w 12192000"/>
              <a:gd name="connsiteY131" fmla="*/ 847332 h 2179471"/>
              <a:gd name="connsiteX132" fmla="*/ 7526164 w 12192000"/>
              <a:gd name="connsiteY132" fmla="*/ 316521 h 2179471"/>
              <a:gd name="connsiteX133" fmla="*/ 7501377 w 12192000"/>
              <a:gd name="connsiteY133" fmla="*/ 692807 h 2179471"/>
              <a:gd name="connsiteX134" fmla="*/ 7489181 w 12192000"/>
              <a:gd name="connsiteY134" fmla="*/ 770659 h 2179471"/>
              <a:gd name="connsiteX135" fmla="*/ 7489181 w 12192000"/>
              <a:gd name="connsiteY135" fmla="*/ 677865 h 2179471"/>
              <a:gd name="connsiteX136" fmla="*/ 7472263 w 12192000"/>
              <a:gd name="connsiteY136" fmla="*/ 676686 h 2179471"/>
              <a:gd name="connsiteX137" fmla="*/ 7449049 w 12192000"/>
              <a:gd name="connsiteY137" fmla="*/ 810372 h 2179471"/>
              <a:gd name="connsiteX138" fmla="*/ 7436459 w 12192000"/>
              <a:gd name="connsiteY138" fmla="*/ 746281 h 2179471"/>
              <a:gd name="connsiteX139" fmla="*/ 7417574 w 12192000"/>
              <a:gd name="connsiteY139" fmla="*/ 542607 h 2179471"/>
              <a:gd name="connsiteX140" fmla="*/ 7410492 w 12192000"/>
              <a:gd name="connsiteY140" fmla="*/ 543000 h 2179471"/>
              <a:gd name="connsiteX141" fmla="*/ 7410492 w 12192000"/>
              <a:gd name="connsiteY141" fmla="*/ 1001857 h 2179471"/>
              <a:gd name="connsiteX142" fmla="*/ 7393574 w 12192000"/>
              <a:gd name="connsiteY142" fmla="*/ 1001857 h 2179471"/>
              <a:gd name="connsiteX143" fmla="*/ 7394754 w 12192000"/>
              <a:gd name="connsiteY143" fmla="*/ 429367 h 2179471"/>
              <a:gd name="connsiteX144" fmla="*/ 7380197 w 12192000"/>
              <a:gd name="connsiteY144" fmla="*/ 355054 h 2179471"/>
              <a:gd name="connsiteX145" fmla="*/ 7368000 w 12192000"/>
              <a:gd name="connsiteY145" fmla="*/ 680618 h 2179471"/>
              <a:gd name="connsiteX146" fmla="*/ 7355017 w 12192000"/>
              <a:gd name="connsiteY146" fmla="*/ 758077 h 2179471"/>
              <a:gd name="connsiteX147" fmla="*/ 7339672 w 12192000"/>
              <a:gd name="connsiteY147" fmla="*/ 650342 h 2179471"/>
              <a:gd name="connsiteX148" fmla="*/ 7329836 w 12192000"/>
              <a:gd name="connsiteY148" fmla="*/ 651915 h 2179471"/>
              <a:gd name="connsiteX149" fmla="*/ 7314492 w 12192000"/>
              <a:gd name="connsiteY149" fmla="*/ 797003 h 2179471"/>
              <a:gd name="connsiteX150" fmla="*/ 7301902 w 12192000"/>
              <a:gd name="connsiteY150" fmla="*/ 719544 h 2179471"/>
              <a:gd name="connsiteX151" fmla="*/ 7301115 w 12192000"/>
              <a:gd name="connsiteY151" fmla="*/ 581926 h 2179471"/>
              <a:gd name="connsiteX152" fmla="*/ 7283017 w 12192000"/>
              <a:gd name="connsiteY152" fmla="*/ 581140 h 2179471"/>
              <a:gd name="connsiteX153" fmla="*/ 7265705 w 12192000"/>
              <a:gd name="connsiteY153" fmla="*/ 959785 h 2179471"/>
              <a:gd name="connsiteX154" fmla="*/ 7246033 w 12192000"/>
              <a:gd name="connsiteY154" fmla="*/ 369209 h 2179471"/>
              <a:gd name="connsiteX155" fmla="*/ 7232656 w 12192000"/>
              <a:gd name="connsiteY155" fmla="*/ 726621 h 2179471"/>
              <a:gd name="connsiteX156" fmla="*/ 7220853 w 12192000"/>
              <a:gd name="connsiteY156" fmla="*/ 812731 h 2179471"/>
              <a:gd name="connsiteX157" fmla="*/ 7207082 w 12192000"/>
              <a:gd name="connsiteY157" fmla="*/ 743922 h 2179471"/>
              <a:gd name="connsiteX158" fmla="*/ 7206295 w 12192000"/>
              <a:gd name="connsiteY158" fmla="*/ 593722 h 2179471"/>
              <a:gd name="connsiteX159" fmla="*/ 7192131 w 12192000"/>
              <a:gd name="connsiteY159" fmla="*/ 593722 h 2179471"/>
              <a:gd name="connsiteX160" fmla="*/ 7190951 w 12192000"/>
              <a:gd name="connsiteY160" fmla="*/ 691627 h 2179471"/>
              <a:gd name="connsiteX161" fmla="*/ 7165771 w 12192000"/>
              <a:gd name="connsiteY161" fmla="*/ 704209 h 2179471"/>
              <a:gd name="connsiteX162" fmla="*/ 7152787 w 12192000"/>
              <a:gd name="connsiteY162" fmla="*/ 626357 h 2179471"/>
              <a:gd name="connsiteX163" fmla="*/ 7152394 w 12192000"/>
              <a:gd name="connsiteY163" fmla="*/ 406562 h 2179471"/>
              <a:gd name="connsiteX164" fmla="*/ 7142164 w 12192000"/>
              <a:gd name="connsiteY164" fmla="*/ 406562 h 2179471"/>
              <a:gd name="connsiteX165" fmla="*/ 7121312 w 12192000"/>
              <a:gd name="connsiteY165" fmla="*/ 836322 h 2179471"/>
              <a:gd name="connsiteX166" fmla="*/ 7112263 w 12192000"/>
              <a:gd name="connsiteY166" fmla="*/ 835929 h 2179471"/>
              <a:gd name="connsiteX167" fmla="*/ 7112263 w 12192000"/>
              <a:gd name="connsiteY167" fmla="*/ 769480 h 2179471"/>
              <a:gd name="connsiteX168" fmla="*/ 7111476 w 12192000"/>
              <a:gd name="connsiteY168" fmla="*/ 248891 h 2179471"/>
              <a:gd name="connsiteX169" fmla="*/ 7101640 w 12192000"/>
              <a:gd name="connsiteY169" fmla="*/ 185587 h 2179471"/>
              <a:gd name="connsiteX170" fmla="*/ 7083541 w 12192000"/>
              <a:gd name="connsiteY170" fmla="*/ 187946 h 2179471"/>
              <a:gd name="connsiteX171" fmla="*/ 7083541 w 12192000"/>
              <a:gd name="connsiteY171" fmla="*/ 254003 h 2179471"/>
              <a:gd name="connsiteX172" fmla="*/ 7083148 w 12192000"/>
              <a:gd name="connsiteY172" fmla="*/ 659779 h 2179471"/>
              <a:gd name="connsiteX173" fmla="*/ 7070558 w 12192000"/>
              <a:gd name="connsiteY173" fmla="*/ 730160 h 2179471"/>
              <a:gd name="connsiteX174" fmla="*/ 7060328 w 12192000"/>
              <a:gd name="connsiteY174" fmla="*/ 430547 h 2179471"/>
              <a:gd name="connsiteX175" fmla="*/ 7046951 w 12192000"/>
              <a:gd name="connsiteY175" fmla="*/ 430547 h 2179471"/>
              <a:gd name="connsiteX176" fmla="*/ 7030033 w 12192000"/>
              <a:gd name="connsiteY176" fmla="*/ 784421 h 2179471"/>
              <a:gd name="connsiteX177" fmla="*/ 7017443 w 12192000"/>
              <a:gd name="connsiteY177" fmla="*/ 707355 h 2179471"/>
              <a:gd name="connsiteX178" fmla="*/ 7017049 w 12192000"/>
              <a:gd name="connsiteY178" fmla="*/ 206820 h 2179471"/>
              <a:gd name="connsiteX179" fmla="*/ 7017049 w 12192000"/>
              <a:gd name="connsiteY179" fmla="*/ 122676 h 2179471"/>
              <a:gd name="connsiteX180" fmla="*/ 6990295 w 12192000"/>
              <a:gd name="connsiteY180" fmla="*/ 492278 h 2179471"/>
              <a:gd name="connsiteX181" fmla="*/ 6989508 w 12192000"/>
              <a:gd name="connsiteY181" fmla="*/ 862273 h 2179471"/>
              <a:gd name="connsiteX182" fmla="*/ 6980066 w 12192000"/>
              <a:gd name="connsiteY182" fmla="*/ 862273 h 2179471"/>
              <a:gd name="connsiteX183" fmla="*/ 6959213 w 12192000"/>
              <a:gd name="connsiteY183" fmla="*/ 176151 h 2179471"/>
              <a:gd name="connsiteX184" fmla="*/ 6946623 w 12192000"/>
              <a:gd name="connsiteY184" fmla="*/ 176151 h 2179471"/>
              <a:gd name="connsiteX185" fmla="*/ 6946623 w 12192000"/>
              <a:gd name="connsiteY185" fmla="*/ 754145 h 2179471"/>
              <a:gd name="connsiteX186" fmla="*/ 6938361 w 12192000"/>
              <a:gd name="connsiteY186" fmla="*/ 753752 h 2179471"/>
              <a:gd name="connsiteX187" fmla="*/ 6917115 w 12192000"/>
              <a:gd name="connsiteY187" fmla="*/ 406169 h 2179471"/>
              <a:gd name="connsiteX188" fmla="*/ 6913574 w 12192000"/>
              <a:gd name="connsiteY188" fmla="*/ 405776 h 2179471"/>
              <a:gd name="connsiteX189" fmla="*/ 6895082 w 12192000"/>
              <a:gd name="connsiteY189" fmla="*/ 661351 h 2179471"/>
              <a:gd name="connsiteX190" fmla="*/ 6860066 w 12192000"/>
              <a:gd name="connsiteY190" fmla="*/ 284279 h 2179471"/>
              <a:gd name="connsiteX191" fmla="*/ 6854164 w 12192000"/>
              <a:gd name="connsiteY191" fmla="*/ 311016 h 2179471"/>
              <a:gd name="connsiteX192" fmla="*/ 6839607 w 12192000"/>
              <a:gd name="connsiteY192" fmla="*/ 735665 h 2179471"/>
              <a:gd name="connsiteX193" fmla="*/ 6826623 w 12192000"/>
              <a:gd name="connsiteY193" fmla="*/ 785994 h 2179471"/>
              <a:gd name="connsiteX194" fmla="*/ 6826623 w 12192000"/>
              <a:gd name="connsiteY194" fmla="*/ 286245 h 2179471"/>
              <a:gd name="connsiteX195" fmla="*/ 6813246 w 12192000"/>
              <a:gd name="connsiteY195" fmla="*/ 286245 h 2179471"/>
              <a:gd name="connsiteX196" fmla="*/ 6812459 w 12192000"/>
              <a:gd name="connsiteY196" fmla="*/ 495031 h 2179471"/>
              <a:gd name="connsiteX197" fmla="*/ 6785312 w 12192000"/>
              <a:gd name="connsiteY197" fmla="*/ 704603 h 2179471"/>
              <a:gd name="connsiteX198" fmla="*/ 6785312 w 12192000"/>
              <a:gd name="connsiteY198" fmla="*/ 350335 h 2179471"/>
              <a:gd name="connsiteX199" fmla="*/ 6778230 w 12192000"/>
              <a:gd name="connsiteY199" fmla="*/ 350335 h 2179471"/>
              <a:gd name="connsiteX200" fmla="*/ 6758164 w 12192000"/>
              <a:gd name="connsiteY200" fmla="*/ 581926 h 2179471"/>
              <a:gd name="connsiteX201" fmla="*/ 6714885 w 12192000"/>
              <a:gd name="connsiteY201" fmla="*/ 311409 h 2179471"/>
              <a:gd name="connsiteX202" fmla="*/ 6714885 w 12192000"/>
              <a:gd name="connsiteY202" fmla="*/ 778916 h 2179471"/>
              <a:gd name="connsiteX203" fmla="*/ 6692459 w 12192000"/>
              <a:gd name="connsiteY203" fmla="*/ 778916 h 2179471"/>
              <a:gd name="connsiteX204" fmla="*/ 6683017 w 12192000"/>
              <a:gd name="connsiteY204" fmla="*/ 246139 h 2179471"/>
              <a:gd name="connsiteX205" fmla="*/ 6664525 w 12192000"/>
              <a:gd name="connsiteY205" fmla="*/ 582319 h 2179471"/>
              <a:gd name="connsiteX206" fmla="*/ 6652722 w 12192000"/>
              <a:gd name="connsiteY206" fmla="*/ 660172 h 2179471"/>
              <a:gd name="connsiteX207" fmla="*/ 6652722 w 12192000"/>
              <a:gd name="connsiteY207" fmla="*/ 447454 h 2179471"/>
              <a:gd name="connsiteX208" fmla="*/ 6632263 w 12192000"/>
              <a:gd name="connsiteY208" fmla="*/ 447847 h 2179471"/>
              <a:gd name="connsiteX209" fmla="*/ 6632263 w 12192000"/>
              <a:gd name="connsiteY209" fmla="*/ 727408 h 2179471"/>
              <a:gd name="connsiteX210" fmla="*/ 6584263 w 12192000"/>
              <a:gd name="connsiteY210" fmla="*/ 378645 h 2179471"/>
              <a:gd name="connsiteX211" fmla="*/ 6560263 w 12192000"/>
              <a:gd name="connsiteY211" fmla="*/ 935014 h 2179471"/>
              <a:gd name="connsiteX212" fmla="*/ 6544131 w 12192000"/>
              <a:gd name="connsiteY212" fmla="*/ 445488 h 2179471"/>
              <a:gd name="connsiteX213" fmla="*/ 6528787 w 12192000"/>
              <a:gd name="connsiteY213" fmla="*/ 445488 h 2179471"/>
              <a:gd name="connsiteX214" fmla="*/ 6528787 w 12192000"/>
              <a:gd name="connsiteY214" fmla="*/ 664890 h 2179471"/>
              <a:gd name="connsiteX215" fmla="*/ 6515804 w 12192000"/>
              <a:gd name="connsiteY215" fmla="*/ 598440 h 2179471"/>
              <a:gd name="connsiteX216" fmla="*/ 6515017 w 12192000"/>
              <a:gd name="connsiteY216" fmla="*/ 213111 h 2179471"/>
              <a:gd name="connsiteX217" fmla="*/ 6501640 w 12192000"/>
              <a:gd name="connsiteY217" fmla="*/ 120710 h 2179471"/>
              <a:gd name="connsiteX218" fmla="*/ 6492984 w 12192000"/>
              <a:gd name="connsiteY218" fmla="*/ 121890 h 2179471"/>
              <a:gd name="connsiteX219" fmla="*/ 6476459 w 12192000"/>
              <a:gd name="connsiteY219" fmla="*/ 610629 h 2179471"/>
              <a:gd name="connsiteX220" fmla="*/ 6466623 w 12192000"/>
              <a:gd name="connsiteY220" fmla="*/ 610629 h 2179471"/>
              <a:gd name="connsiteX221" fmla="*/ 6446951 w 12192000"/>
              <a:gd name="connsiteY221" fmla="*/ 256755 h 2179471"/>
              <a:gd name="connsiteX222" fmla="*/ 6433574 w 12192000"/>
              <a:gd name="connsiteY222" fmla="*/ 256755 h 2179471"/>
              <a:gd name="connsiteX223" fmla="*/ 6433574 w 12192000"/>
              <a:gd name="connsiteY223" fmla="*/ 320453 h 2179471"/>
              <a:gd name="connsiteX224" fmla="*/ 6433181 w 12192000"/>
              <a:gd name="connsiteY224" fmla="*/ 901592 h 2179471"/>
              <a:gd name="connsiteX225" fmla="*/ 6422164 w 12192000"/>
              <a:gd name="connsiteY225" fmla="*/ 1001464 h 2179471"/>
              <a:gd name="connsiteX226" fmla="*/ 6422164 w 12192000"/>
              <a:gd name="connsiteY226" fmla="*/ 1014439 h 2179471"/>
              <a:gd name="connsiteX227" fmla="*/ 6411935 w 12192000"/>
              <a:gd name="connsiteY227" fmla="*/ 1046681 h 2179471"/>
              <a:gd name="connsiteX228" fmla="*/ 6404459 w 12192000"/>
              <a:gd name="connsiteY228" fmla="*/ 1001070 h 2179471"/>
              <a:gd name="connsiteX229" fmla="*/ 6404459 w 12192000"/>
              <a:gd name="connsiteY229" fmla="*/ 394373 h 2179471"/>
              <a:gd name="connsiteX230" fmla="*/ 6391869 w 12192000"/>
              <a:gd name="connsiteY230" fmla="*/ 394373 h 2179471"/>
              <a:gd name="connsiteX231" fmla="*/ 6391869 w 12192000"/>
              <a:gd name="connsiteY231" fmla="*/ 688875 h 2179471"/>
              <a:gd name="connsiteX232" fmla="*/ 6357640 w 12192000"/>
              <a:gd name="connsiteY232" fmla="*/ 282706 h 2179471"/>
              <a:gd name="connsiteX233" fmla="*/ 6352131 w 12192000"/>
              <a:gd name="connsiteY233" fmla="*/ 679438 h 2179471"/>
              <a:gd name="connsiteX234" fmla="*/ 6339541 w 12192000"/>
              <a:gd name="connsiteY234" fmla="*/ 756897 h 2179471"/>
              <a:gd name="connsiteX235" fmla="*/ 6338754 w 12192000"/>
              <a:gd name="connsiteY235" fmla="*/ 574062 h 2179471"/>
              <a:gd name="connsiteX236" fmla="*/ 6310033 w 12192000"/>
              <a:gd name="connsiteY236" fmla="*/ 185587 h 2179471"/>
              <a:gd name="connsiteX237" fmla="*/ 6298623 w 12192000"/>
              <a:gd name="connsiteY237" fmla="*/ 217043 h 2179471"/>
              <a:gd name="connsiteX238" fmla="*/ 6286820 w 12192000"/>
              <a:gd name="connsiteY238" fmla="*/ 1014046 h 2179471"/>
              <a:gd name="connsiteX239" fmla="*/ 6282099 w 12192000"/>
              <a:gd name="connsiteY239" fmla="*/ 1072238 h 2179471"/>
              <a:gd name="connsiteX240" fmla="*/ 6275410 w 12192000"/>
              <a:gd name="connsiteY240" fmla="*/ 1071845 h 2179471"/>
              <a:gd name="connsiteX241" fmla="*/ 6271869 w 12192000"/>
              <a:gd name="connsiteY241" fmla="*/ 1001070 h 2179471"/>
              <a:gd name="connsiteX242" fmla="*/ 6271869 w 12192000"/>
              <a:gd name="connsiteY242" fmla="*/ 543393 h 2179471"/>
              <a:gd name="connsiteX243" fmla="*/ 6255345 w 12192000"/>
              <a:gd name="connsiteY243" fmla="*/ 543393 h 2179471"/>
              <a:gd name="connsiteX244" fmla="*/ 6255345 w 12192000"/>
              <a:gd name="connsiteY244" fmla="*/ 635401 h 2179471"/>
              <a:gd name="connsiteX245" fmla="*/ 6240787 w 12192000"/>
              <a:gd name="connsiteY245" fmla="*/ 635007 h 2179471"/>
              <a:gd name="connsiteX246" fmla="*/ 6227017 w 12192000"/>
              <a:gd name="connsiteY246" fmla="*/ 39319 h 2179471"/>
              <a:gd name="connsiteX247" fmla="*/ 6217967 w 12192000"/>
              <a:gd name="connsiteY247" fmla="*/ 39319 h 2179471"/>
              <a:gd name="connsiteX248" fmla="*/ 6217967 w 12192000"/>
              <a:gd name="connsiteY248" fmla="*/ 692020 h 2179471"/>
              <a:gd name="connsiteX249" fmla="*/ 6205771 w 12192000"/>
              <a:gd name="connsiteY249" fmla="*/ 692020 h 2179471"/>
              <a:gd name="connsiteX250" fmla="*/ 6205771 w 12192000"/>
              <a:gd name="connsiteY250" fmla="*/ 202101 h 2179471"/>
              <a:gd name="connsiteX251" fmla="*/ 6189246 w 12192000"/>
              <a:gd name="connsiteY251" fmla="*/ 201708 h 2179471"/>
              <a:gd name="connsiteX252" fmla="*/ 6189246 w 12192000"/>
              <a:gd name="connsiteY252" fmla="*/ 338146 h 2179471"/>
              <a:gd name="connsiteX253" fmla="*/ 6166426 w 12192000"/>
              <a:gd name="connsiteY253" fmla="*/ 303152 h 2179471"/>
              <a:gd name="connsiteX254" fmla="*/ 6151869 w 12192000"/>
              <a:gd name="connsiteY254" fmla="*/ 302759 h 2179471"/>
              <a:gd name="connsiteX255" fmla="*/ 6151869 w 12192000"/>
              <a:gd name="connsiteY255" fmla="*/ 552437 h 2179471"/>
              <a:gd name="connsiteX256" fmla="*/ 6140853 w 12192000"/>
              <a:gd name="connsiteY256" fmla="*/ 551257 h 2179471"/>
              <a:gd name="connsiteX257" fmla="*/ 6120787 w 12192000"/>
              <a:gd name="connsiteY257" fmla="*/ 428974 h 2179471"/>
              <a:gd name="connsiteX258" fmla="*/ 6106230 w 12192000"/>
              <a:gd name="connsiteY258" fmla="*/ 430154 h 2179471"/>
              <a:gd name="connsiteX259" fmla="*/ 6106230 w 12192000"/>
              <a:gd name="connsiteY259" fmla="*/ 732126 h 2179471"/>
              <a:gd name="connsiteX260" fmla="*/ 6094033 w 12192000"/>
              <a:gd name="connsiteY260" fmla="*/ 732126 h 2179471"/>
              <a:gd name="connsiteX261" fmla="*/ 6094033 w 12192000"/>
              <a:gd name="connsiteY261" fmla="*/ 164355 h 2179471"/>
              <a:gd name="connsiteX262" fmla="*/ 6077508 w 12192000"/>
              <a:gd name="connsiteY262" fmla="*/ 164355 h 2179471"/>
              <a:gd name="connsiteX263" fmla="*/ 6077508 w 12192000"/>
              <a:gd name="connsiteY263" fmla="*/ 269731 h 2179471"/>
              <a:gd name="connsiteX264" fmla="*/ 6072000 w 12192000"/>
              <a:gd name="connsiteY264" fmla="*/ 269337 h 2179471"/>
              <a:gd name="connsiteX265" fmla="*/ 6050361 w 12192000"/>
              <a:gd name="connsiteY265" fmla="*/ 38926 h 2179471"/>
              <a:gd name="connsiteX266" fmla="*/ 6041312 w 12192000"/>
              <a:gd name="connsiteY266" fmla="*/ 38926 h 2179471"/>
              <a:gd name="connsiteX267" fmla="*/ 6041312 w 12192000"/>
              <a:gd name="connsiteY267" fmla="*/ 105769 h 2179471"/>
              <a:gd name="connsiteX268" fmla="*/ 6040525 w 12192000"/>
              <a:gd name="connsiteY268" fmla="*/ 653487 h 2179471"/>
              <a:gd name="connsiteX269" fmla="*/ 6027541 w 12192000"/>
              <a:gd name="connsiteY269" fmla="*/ 730553 h 2179471"/>
              <a:gd name="connsiteX270" fmla="*/ 6027148 w 12192000"/>
              <a:gd name="connsiteY270" fmla="*/ 528452 h 2179471"/>
              <a:gd name="connsiteX271" fmla="*/ 6008263 w 12192000"/>
              <a:gd name="connsiteY271" fmla="*/ 528059 h 2179471"/>
              <a:gd name="connsiteX272" fmla="*/ 5984656 w 12192000"/>
              <a:gd name="connsiteY272" fmla="*/ 719544 h 2179471"/>
              <a:gd name="connsiteX273" fmla="*/ 5974033 w 12192000"/>
              <a:gd name="connsiteY273" fmla="*/ 718758 h 2179471"/>
              <a:gd name="connsiteX274" fmla="*/ 5974033 w 12192000"/>
              <a:gd name="connsiteY274" fmla="*/ 524913 h 2179471"/>
              <a:gd name="connsiteX275" fmla="*/ 5965771 w 12192000"/>
              <a:gd name="connsiteY275" fmla="*/ 523340 h 2179471"/>
              <a:gd name="connsiteX276" fmla="*/ 5954361 w 12192000"/>
              <a:gd name="connsiteY276" fmla="*/ 556762 h 2179471"/>
              <a:gd name="connsiteX277" fmla="*/ 5944525 w 12192000"/>
              <a:gd name="connsiteY277" fmla="*/ 557155 h 2179471"/>
              <a:gd name="connsiteX278" fmla="*/ 5915410 w 12192000"/>
              <a:gd name="connsiteY278" fmla="*/ 0 h 2179471"/>
              <a:gd name="connsiteX279" fmla="*/ 5854426 w 12192000"/>
              <a:gd name="connsiteY279" fmla="*/ 607484 h 2179471"/>
              <a:gd name="connsiteX280" fmla="*/ 5846558 w 12192000"/>
              <a:gd name="connsiteY280" fmla="*/ 550864 h 2179471"/>
              <a:gd name="connsiteX281" fmla="*/ 5824918 w 12192000"/>
              <a:gd name="connsiteY281" fmla="*/ 715219 h 2179471"/>
              <a:gd name="connsiteX282" fmla="*/ 5824918 w 12192000"/>
              <a:gd name="connsiteY282" fmla="*/ 123856 h 2179471"/>
              <a:gd name="connsiteX283" fmla="*/ 5800131 w 12192000"/>
              <a:gd name="connsiteY283" fmla="*/ 124249 h 2179471"/>
              <a:gd name="connsiteX284" fmla="*/ 5800131 w 12192000"/>
              <a:gd name="connsiteY284" fmla="*/ 664104 h 2179471"/>
              <a:gd name="connsiteX285" fmla="*/ 5783607 w 12192000"/>
              <a:gd name="connsiteY285" fmla="*/ 664104 h 2179471"/>
              <a:gd name="connsiteX286" fmla="*/ 5783607 w 12192000"/>
              <a:gd name="connsiteY286" fmla="*/ 335394 h 2179471"/>
              <a:gd name="connsiteX287" fmla="*/ 5734426 w 12192000"/>
              <a:gd name="connsiteY287" fmla="*/ 738417 h 2179471"/>
              <a:gd name="connsiteX288" fmla="*/ 5714754 w 12192000"/>
              <a:gd name="connsiteY288" fmla="*/ 171039 h 2179471"/>
              <a:gd name="connsiteX289" fmla="*/ 5700590 w 12192000"/>
              <a:gd name="connsiteY289" fmla="*/ 171039 h 2179471"/>
              <a:gd name="connsiteX290" fmla="*/ 5700590 w 12192000"/>
              <a:gd name="connsiteY290" fmla="*/ 622032 h 2179471"/>
              <a:gd name="connsiteX291" fmla="*/ 5688394 w 12192000"/>
              <a:gd name="connsiteY291" fmla="*/ 622032 h 2179471"/>
              <a:gd name="connsiteX292" fmla="*/ 5688394 w 12192000"/>
              <a:gd name="connsiteY292" fmla="*/ 460036 h 2179471"/>
              <a:gd name="connsiteX293" fmla="*/ 5681312 w 12192000"/>
              <a:gd name="connsiteY293" fmla="*/ 460429 h 2179471"/>
              <a:gd name="connsiteX294" fmla="*/ 5659279 w 12192000"/>
              <a:gd name="connsiteY294" fmla="*/ 691234 h 2179471"/>
              <a:gd name="connsiteX295" fmla="*/ 5648263 w 12192000"/>
              <a:gd name="connsiteY295" fmla="*/ 624784 h 2179471"/>
              <a:gd name="connsiteX296" fmla="*/ 5636853 w 12192000"/>
              <a:gd name="connsiteY296" fmla="*/ 560694 h 2179471"/>
              <a:gd name="connsiteX297" fmla="*/ 5621508 w 12192000"/>
              <a:gd name="connsiteY297" fmla="*/ 561873 h 2179471"/>
              <a:gd name="connsiteX298" fmla="*/ 5601049 w 12192000"/>
              <a:gd name="connsiteY298" fmla="*/ 627143 h 2179471"/>
              <a:gd name="connsiteX299" fmla="*/ 5587672 w 12192000"/>
              <a:gd name="connsiteY299" fmla="*/ 626750 h 2179471"/>
              <a:gd name="connsiteX300" fmla="*/ 5577049 w 12192000"/>
              <a:gd name="connsiteY300" fmla="*/ 456498 h 2179471"/>
              <a:gd name="connsiteX301" fmla="*/ 5566426 w 12192000"/>
              <a:gd name="connsiteY301" fmla="*/ 704209 h 2179471"/>
              <a:gd name="connsiteX302" fmla="*/ 5554623 w 12192000"/>
              <a:gd name="connsiteY302" fmla="*/ 782062 h 2179471"/>
              <a:gd name="connsiteX303" fmla="*/ 5539672 w 12192000"/>
              <a:gd name="connsiteY303" fmla="*/ 87289 h 2179471"/>
              <a:gd name="connsiteX304" fmla="*/ 5536525 w 12192000"/>
              <a:gd name="connsiteY304" fmla="*/ 53867 h 2179471"/>
              <a:gd name="connsiteX305" fmla="*/ 5526689 w 12192000"/>
              <a:gd name="connsiteY305" fmla="*/ 54654 h 2179471"/>
              <a:gd name="connsiteX306" fmla="*/ 5526689 w 12192000"/>
              <a:gd name="connsiteY306" fmla="*/ 662924 h 2179471"/>
              <a:gd name="connsiteX307" fmla="*/ 5518426 w 12192000"/>
              <a:gd name="connsiteY307" fmla="*/ 662924 h 2179471"/>
              <a:gd name="connsiteX308" fmla="*/ 5504263 w 12192000"/>
              <a:gd name="connsiteY308" fmla="*/ 160423 h 2179471"/>
              <a:gd name="connsiteX309" fmla="*/ 5489705 w 12192000"/>
              <a:gd name="connsiteY309" fmla="*/ 160816 h 2179471"/>
              <a:gd name="connsiteX310" fmla="*/ 5489705 w 12192000"/>
              <a:gd name="connsiteY310" fmla="*/ 1001857 h 2179471"/>
              <a:gd name="connsiteX311" fmla="*/ 5488525 w 12192000"/>
              <a:gd name="connsiteY311" fmla="*/ 1014439 h 2179471"/>
              <a:gd name="connsiteX312" fmla="*/ 5478295 w 12192000"/>
              <a:gd name="connsiteY312" fmla="*/ 1048254 h 2179471"/>
              <a:gd name="connsiteX313" fmla="*/ 5470820 w 12192000"/>
              <a:gd name="connsiteY313" fmla="*/ 1001070 h 2179471"/>
              <a:gd name="connsiteX314" fmla="*/ 5472394 w 12192000"/>
              <a:gd name="connsiteY314" fmla="*/ 832390 h 2179471"/>
              <a:gd name="connsiteX315" fmla="*/ 5472787 w 12192000"/>
              <a:gd name="connsiteY315" fmla="*/ 582319 h 2179471"/>
              <a:gd name="connsiteX316" fmla="*/ 5413377 w 12192000"/>
              <a:gd name="connsiteY316" fmla="*/ 346403 h 2179471"/>
              <a:gd name="connsiteX317" fmla="*/ 5390164 w 12192000"/>
              <a:gd name="connsiteY317" fmla="*/ 325564 h 2179471"/>
              <a:gd name="connsiteX318" fmla="*/ 5390164 w 12192000"/>
              <a:gd name="connsiteY318" fmla="*/ 718758 h 2179471"/>
              <a:gd name="connsiteX319" fmla="*/ 5379148 w 12192000"/>
              <a:gd name="connsiteY319" fmla="*/ 718758 h 2179471"/>
              <a:gd name="connsiteX320" fmla="*/ 5358689 w 12192000"/>
              <a:gd name="connsiteY320" fmla="*/ 228445 h 2179471"/>
              <a:gd name="connsiteX321" fmla="*/ 5355148 w 12192000"/>
              <a:gd name="connsiteY321" fmla="*/ 228445 h 2179471"/>
              <a:gd name="connsiteX322" fmla="*/ 5333115 w 12192000"/>
              <a:gd name="connsiteY322" fmla="*/ 648769 h 2179471"/>
              <a:gd name="connsiteX323" fmla="*/ 5319738 w 12192000"/>
              <a:gd name="connsiteY323" fmla="*/ 648376 h 2179471"/>
              <a:gd name="connsiteX324" fmla="*/ 5319738 w 12192000"/>
              <a:gd name="connsiteY324" fmla="*/ 52295 h 2179471"/>
              <a:gd name="connsiteX325" fmla="*/ 5312263 w 12192000"/>
              <a:gd name="connsiteY325" fmla="*/ 52295 h 2179471"/>
              <a:gd name="connsiteX326" fmla="*/ 5290623 w 12192000"/>
              <a:gd name="connsiteY326" fmla="*/ 458857 h 2179471"/>
              <a:gd name="connsiteX327" fmla="*/ 5270558 w 12192000"/>
              <a:gd name="connsiteY327" fmla="*/ 295288 h 2179471"/>
              <a:gd name="connsiteX328" fmla="*/ 5241049 w 12192000"/>
              <a:gd name="connsiteY328" fmla="*/ 120710 h 2179471"/>
              <a:gd name="connsiteX329" fmla="*/ 5241049 w 12192000"/>
              <a:gd name="connsiteY329" fmla="*/ 579567 h 2179471"/>
              <a:gd name="connsiteX330" fmla="*/ 5228853 w 12192000"/>
              <a:gd name="connsiteY330" fmla="*/ 579567 h 2179471"/>
              <a:gd name="connsiteX331" fmla="*/ 5228853 w 12192000"/>
              <a:gd name="connsiteY331" fmla="*/ 148627 h 2179471"/>
              <a:gd name="connsiteX332" fmla="*/ 5220590 w 12192000"/>
              <a:gd name="connsiteY332" fmla="*/ 148627 h 2179471"/>
              <a:gd name="connsiteX333" fmla="*/ 5199345 w 12192000"/>
              <a:gd name="connsiteY333" fmla="*/ 407348 h 2179471"/>
              <a:gd name="connsiteX334" fmla="*/ 5192656 w 12192000"/>
              <a:gd name="connsiteY334" fmla="*/ 408135 h 2179471"/>
              <a:gd name="connsiteX335" fmla="*/ 5182820 w 12192000"/>
              <a:gd name="connsiteY335" fmla="*/ 351515 h 2179471"/>
              <a:gd name="connsiteX336" fmla="*/ 5168656 w 12192000"/>
              <a:gd name="connsiteY336" fmla="*/ 478516 h 2179471"/>
              <a:gd name="connsiteX337" fmla="*/ 5147410 w 12192000"/>
              <a:gd name="connsiteY337" fmla="*/ 620459 h 2179471"/>
              <a:gd name="connsiteX338" fmla="*/ 5146623 w 12192000"/>
              <a:gd name="connsiteY338" fmla="*/ 898054 h 2179471"/>
              <a:gd name="connsiteX339" fmla="*/ 5136394 w 12192000"/>
              <a:gd name="connsiteY339" fmla="*/ 970008 h 2179471"/>
              <a:gd name="connsiteX340" fmla="*/ 5133246 w 12192000"/>
              <a:gd name="connsiteY340" fmla="*/ 774591 h 2179471"/>
              <a:gd name="connsiteX341" fmla="*/ 5118689 w 12192000"/>
              <a:gd name="connsiteY341" fmla="*/ 583892 h 2179471"/>
              <a:gd name="connsiteX342" fmla="*/ 5104525 w 12192000"/>
              <a:gd name="connsiteY342" fmla="*/ 584679 h 2179471"/>
              <a:gd name="connsiteX343" fmla="*/ 5104525 w 12192000"/>
              <a:gd name="connsiteY343" fmla="*/ 785600 h 2179471"/>
              <a:gd name="connsiteX344" fmla="*/ 5097049 w 12192000"/>
              <a:gd name="connsiteY344" fmla="*/ 785600 h 2179471"/>
              <a:gd name="connsiteX345" fmla="*/ 5075804 w 12192000"/>
              <a:gd name="connsiteY345" fmla="*/ 593329 h 2179471"/>
              <a:gd name="connsiteX346" fmla="*/ 5067148 w 12192000"/>
              <a:gd name="connsiteY346" fmla="*/ 593722 h 2179471"/>
              <a:gd name="connsiteX347" fmla="*/ 5067148 w 12192000"/>
              <a:gd name="connsiteY347" fmla="*/ 827672 h 2179471"/>
              <a:gd name="connsiteX348" fmla="*/ 5058885 w 12192000"/>
              <a:gd name="connsiteY348" fmla="*/ 827672 h 2179471"/>
              <a:gd name="connsiteX349" fmla="*/ 5037246 w 12192000"/>
              <a:gd name="connsiteY349" fmla="*/ 443915 h 2179471"/>
              <a:gd name="connsiteX350" fmla="*/ 5021902 w 12192000"/>
              <a:gd name="connsiteY350" fmla="*/ 443915 h 2179471"/>
              <a:gd name="connsiteX351" fmla="*/ 5021902 w 12192000"/>
              <a:gd name="connsiteY351" fmla="*/ 636973 h 2179471"/>
              <a:gd name="connsiteX352" fmla="*/ 5014033 w 12192000"/>
              <a:gd name="connsiteY352" fmla="*/ 636580 h 2179471"/>
              <a:gd name="connsiteX353" fmla="*/ 5007738 w 12192000"/>
              <a:gd name="connsiteY353" fmla="*/ 610629 h 2179471"/>
              <a:gd name="connsiteX354" fmla="*/ 4997902 w 12192000"/>
              <a:gd name="connsiteY354" fmla="*/ 530811 h 2179471"/>
              <a:gd name="connsiteX355" fmla="*/ 4983345 w 12192000"/>
              <a:gd name="connsiteY355" fmla="*/ 445488 h 2179471"/>
              <a:gd name="connsiteX356" fmla="*/ 4968000 w 12192000"/>
              <a:gd name="connsiteY356" fmla="*/ 447061 h 2179471"/>
              <a:gd name="connsiteX357" fmla="*/ 4968000 w 12192000"/>
              <a:gd name="connsiteY357" fmla="*/ 674327 h 2179471"/>
              <a:gd name="connsiteX358" fmla="*/ 4962492 w 12192000"/>
              <a:gd name="connsiteY358" fmla="*/ 673934 h 2179471"/>
              <a:gd name="connsiteX359" fmla="*/ 4942426 w 12192000"/>
              <a:gd name="connsiteY359" fmla="*/ 353088 h 2179471"/>
              <a:gd name="connsiteX360" fmla="*/ 4929049 w 12192000"/>
              <a:gd name="connsiteY360" fmla="*/ 826099 h 2179471"/>
              <a:gd name="connsiteX361" fmla="*/ 4914099 w 12192000"/>
              <a:gd name="connsiteY361" fmla="*/ 893335 h 2179471"/>
              <a:gd name="connsiteX362" fmla="*/ 4914099 w 12192000"/>
              <a:gd name="connsiteY362" fmla="*/ 487560 h 2179471"/>
              <a:gd name="connsiteX363" fmla="*/ 4905443 w 12192000"/>
              <a:gd name="connsiteY363" fmla="*/ 487560 h 2179471"/>
              <a:gd name="connsiteX364" fmla="*/ 4899935 w 12192000"/>
              <a:gd name="connsiteY364" fmla="*/ 599227 h 2179471"/>
              <a:gd name="connsiteX365" fmla="*/ 4884197 w 12192000"/>
              <a:gd name="connsiteY365" fmla="*/ 550864 h 2179471"/>
              <a:gd name="connsiteX366" fmla="*/ 4872787 w 12192000"/>
              <a:gd name="connsiteY366" fmla="*/ 551257 h 2179471"/>
              <a:gd name="connsiteX367" fmla="*/ 4846426 w 12192000"/>
              <a:gd name="connsiteY367" fmla="*/ 881146 h 2179471"/>
              <a:gd name="connsiteX368" fmla="*/ 4833443 w 12192000"/>
              <a:gd name="connsiteY368" fmla="*/ 882719 h 2179471"/>
              <a:gd name="connsiteX369" fmla="*/ 4801967 w 12192000"/>
              <a:gd name="connsiteY369" fmla="*/ 723476 h 2179471"/>
              <a:gd name="connsiteX370" fmla="*/ 4786230 w 12192000"/>
              <a:gd name="connsiteY370" fmla="*/ 768693 h 2179471"/>
              <a:gd name="connsiteX371" fmla="*/ 4765771 w 12192000"/>
              <a:gd name="connsiteY371" fmla="*/ 365277 h 2179471"/>
              <a:gd name="connsiteX372" fmla="*/ 4756722 w 12192000"/>
              <a:gd name="connsiteY372" fmla="*/ 365670 h 2179471"/>
              <a:gd name="connsiteX373" fmla="*/ 4756722 w 12192000"/>
              <a:gd name="connsiteY373" fmla="*/ 635007 h 2179471"/>
              <a:gd name="connsiteX374" fmla="*/ 4705574 w 12192000"/>
              <a:gd name="connsiteY374" fmla="*/ 548112 h 2179471"/>
              <a:gd name="connsiteX375" fmla="*/ 4691410 w 12192000"/>
              <a:gd name="connsiteY375" fmla="*/ 563839 h 2179471"/>
              <a:gd name="connsiteX376" fmla="*/ 4688656 w 12192000"/>
              <a:gd name="connsiteY376" fmla="*/ 1001464 h 2179471"/>
              <a:gd name="connsiteX377" fmla="*/ 4683148 w 12192000"/>
              <a:gd name="connsiteY377" fmla="*/ 1068700 h 2179471"/>
              <a:gd name="connsiteX378" fmla="*/ 4675672 w 12192000"/>
              <a:gd name="connsiteY378" fmla="*/ 1067913 h 2179471"/>
              <a:gd name="connsiteX379" fmla="*/ 4671345 w 12192000"/>
              <a:gd name="connsiteY379" fmla="*/ 1001070 h 2179471"/>
              <a:gd name="connsiteX380" fmla="*/ 4671738 w 12192000"/>
              <a:gd name="connsiteY380" fmla="*/ 412460 h 2179471"/>
              <a:gd name="connsiteX381" fmla="*/ 4664656 w 12192000"/>
              <a:gd name="connsiteY381" fmla="*/ 394373 h 2179471"/>
              <a:gd name="connsiteX382" fmla="*/ 4659541 w 12192000"/>
              <a:gd name="connsiteY382" fmla="*/ 390441 h 2179471"/>
              <a:gd name="connsiteX383" fmla="*/ 4646164 w 12192000"/>
              <a:gd name="connsiteY383" fmla="*/ 387689 h 2179471"/>
              <a:gd name="connsiteX384" fmla="*/ 4645377 w 12192000"/>
              <a:gd name="connsiteY384" fmla="*/ 678652 h 2179471"/>
              <a:gd name="connsiteX385" fmla="*/ 4633181 w 12192000"/>
              <a:gd name="connsiteY385" fmla="*/ 756111 h 2179471"/>
              <a:gd name="connsiteX386" fmla="*/ 4631213 w 12192000"/>
              <a:gd name="connsiteY386" fmla="*/ 601193 h 2179471"/>
              <a:gd name="connsiteX387" fmla="*/ 4605640 w 12192000"/>
              <a:gd name="connsiteY387" fmla="*/ 525700 h 2179471"/>
              <a:gd name="connsiteX388" fmla="*/ 4587148 w 12192000"/>
              <a:gd name="connsiteY388" fmla="*/ 529632 h 2179471"/>
              <a:gd name="connsiteX389" fmla="*/ 4587148 w 12192000"/>
              <a:gd name="connsiteY389" fmla="*/ 759256 h 2179471"/>
              <a:gd name="connsiteX390" fmla="*/ 4577312 w 12192000"/>
              <a:gd name="connsiteY390" fmla="*/ 739597 h 2179471"/>
              <a:gd name="connsiteX391" fmla="*/ 4571017 w 12192000"/>
              <a:gd name="connsiteY391" fmla="*/ 725835 h 2179471"/>
              <a:gd name="connsiteX392" fmla="*/ 4561574 w 12192000"/>
              <a:gd name="connsiteY392" fmla="*/ 726621 h 2179471"/>
              <a:gd name="connsiteX393" fmla="*/ 4546230 w 12192000"/>
              <a:gd name="connsiteY393" fmla="*/ 879180 h 2179471"/>
              <a:gd name="connsiteX394" fmla="*/ 4542689 w 12192000"/>
              <a:gd name="connsiteY394" fmla="*/ 878394 h 2179471"/>
              <a:gd name="connsiteX395" fmla="*/ 4521836 w 12192000"/>
              <a:gd name="connsiteY395" fmla="*/ 593722 h 2179471"/>
              <a:gd name="connsiteX396" fmla="*/ 4510033 w 12192000"/>
              <a:gd name="connsiteY396" fmla="*/ 882719 h 2179471"/>
              <a:gd name="connsiteX397" fmla="*/ 4497443 w 12192000"/>
              <a:gd name="connsiteY397" fmla="*/ 959392 h 2179471"/>
              <a:gd name="connsiteX398" fmla="*/ 4485246 w 12192000"/>
              <a:gd name="connsiteY398" fmla="*/ 594115 h 2179471"/>
              <a:gd name="connsiteX399" fmla="*/ 4465181 w 12192000"/>
              <a:gd name="connsiteY399" fmla="*/ 593722 h 2179471"/>
              <a:gd name="connsiteX400" fmla="*/ 4456131 w 12192000"/>
              <a:gd name="connsiteY400" fmla="*/ 729767 h 2179471"/>
              <a:gd name="connsiteX401" fmla="*/ 4429377 w 12192000"/>
              <a:gd name="connsiteY401" fmla="*/ 670788 h 2179471"/>
              <a:gd name="connsiteX402" fmla="*/ 4428984 w 12192000"/>
              <a:gd name="connsiteY402" fmla="*/ 474191 h 2179471"/>
              <a:gd name="connsiteX403" fmla="*/ 4409312 w 12192000"/>
              <a:gd name="connsiteY403" fmla="*/ 473405 h 2179471"/>
              <a:gd name="connsiteX404" fmla="*/ 4397902 w 12192000"/>
              <a:gd name="connsiteY404" fmla="*/ 637367 h 2179471"/>
              <a:gd name="connsiteX405" fmla="*/ 4388459 w 12192000"/>
              <a:gd name="connsiteY405" fmla="*/ 637367 h 2179471"/>
              <a:gd name="connsiteX406" fmla="*/ 4388459 w 12192000"/>
              <a:gd name="connsiteY406" fmla="*/ 391227 h 2179471"/>
              <a:gd name="connsiteX407" fmla="*/ 4377049 w 12192000"/>
              <a:gd name="connsiteY407" fmla="*/ 391227 h 2179471"/>
              <a:gd name="connsiteX408" fmla="*/ 4356197 w 12192000"/>
              <a:gd name="connsiteY408" fmla="*/ 837895 h 2179471"/>
              <a:gd name="connsiteX409" fmla="*/ 4353443 w 12192000"/>
              <a:gd name="connsiteY409" fmla="*/ 837502 h 2179471"/>
              <a:gd name="connsiteX410" fmla="*/ 4333377 w 12192000"/>
              <a:gd name="connsiteY410" fmla="*/ 430547 h 2179471"/>
              <a:gd name="connsiteX411" fmla="*/ 4313705 w 12192000"/>
              <a:gd name="connsiteY411" fmla="*/ 429367 h 2179471"/>
              <a:gd name="connsiteX412" fmla="*/ 4293246 w 12192000"/>
              <a:gd name="connsiteY412" fmla="*/ 691627 h 2179471"/>
              <a:gd name="connsiteX413" fmla="*/ 4293246 w 12192000"/>
              <a:gd name="connsiteY413" fmla="*/ 568951 h 2179471"/>
              <a:gd name="connsiteX414" fmla="*/ 4284984 w 12192000"/>
              <a:gd name="connsiteY414" fmla="*/ 568951 h 2179471"/>
              <a:gd name="connsiteX415" fmla="*/ 4270426 w 12192000"/>
              <a:gd name="connsiteY415" fmla="*/ 813910 h 2179471"/>
              <a:gd name="connsiteX416" fmla="*/ 4251541 w 12192000"/>
              <a:gd name="connsiteY416" fmla="*/ 813124 h 2179471"/>
              <a:gd name="connsiteX417" fmla="*/ 4251541 w 12192000"/>
              <a:gd name="connsiteY417" fmla="*/ 513117 h 2179471"/>
              <a:gd name="connsiteX418" fmla="*/ 4196853 w 12192000"/>
              <a:gd name="connsiteY418" fmla="*/ 786387 h 2179471"/>
              <a:gd name="connsiteX419" fmla="*/ 4181115 w 12192000"/>
              <a:gd name="connsiteY419" fmla="*/ 784421 h 2179471"/>
              <a:gd name="connsiteX420" fmla="*/ 4181115 w 12192000"/>
              <a:gd name="connsiteY420" fmla="*/ 649949 h 2179471"/>
              <a:gd name="connsiteX421" fmla="*/ 4158295 w 12192000"/>
              <a:gd name="connsiteY421" fmla="*/ 576422 h 2179471"/>
              <a:gd name="connsiteX422" fmla="*/ 4143738 w 12192000"/>
              <a:gd name="connsiteY422" fmla="*/ 432906 h 2179471"/>
              <a:gd name="connsiteX423" fmla="*/ 4125246 w 12192000"/>
              <a:gd name="connsiteY423" fmla="*/ 489133 h 2179471"/>
              <a:gd name="connsiteX424" fmla="*/ 4092984 w 12192000"/>
              <a:gd name="connsiteY424" fmla="*/ 569344 h 2179471"/>
              <a:gd name="connsiteX425" fmla="*/ 4073705 w 12192000"/>
              <a:gd name="connsiteY425" fmla="*/ 575242 h 2179471"/>
              <a:gd name="connsiteX426" fmla="*/ 4051279 w 12192000"/>
              <a:gd name="connsiteY426" fmla="*/ 507219 h 2179471"/>
              <a:gd name="connsiteX427" fmla="*/ 4050098 w 12192000"/>
              <a:gd name="connsiteY427" fmla="*/ 339326 h 2179471"/>
              <a:gd name="connsiteX428" fmla="*/ 4036721 w 12192000"/>
              <a:gd name="connsiteY428" fmla="*/ 365670 h 2179471"/>
              <a:gd name="connsiteX429" fmla="*/ 4030426 w 12192000"/>
              <a:gd name="connsiteY429" fmla="*/ 539461 h 2179471"/>
              <a:gd name="connsiteX430" fmla="*/ 3995017 w 12192000"/>
              <a:gd name="connsiteY430" fmla="*/ 817449 h 2179471"/>
              <a:gd name="connsiteX431" fmla="*/ 3987935 w 12192000"/>
              <a:gd name="connsiteY431" fmla="*/ 871710 h 2179471"/>
              <a:gd name="connsiteX432" fmla="*/ 3970230 w 12192000"/>
              <a:gd name="connsiteY432" fmla="*/ 870137 h 2179471"/>
              <a:gd name="connsiteX433" fmla="*/ 3970230 w 12192000"/>
              <a:gd name="connsiteY433" fmla="*/ 610236 h 2179471"/>
              <a:gd name="connsiteX434" fmla="*/ 3957639 w 12192000"/>
              <a:gd name="connsiteY434" fmla="*/ 610629 h 2179471"/>
              <a:gd name="connsiteX435" fmla="*/ 3957639 w 12192000"/>
              <a:gd name="connsiteY435" fmla="*/ 1001464 h 2179471"/>
              <a:gd name="connsiteX436" fmla="*/ 3941115 w 12192000"/>
              <a:gd name="connsiteY436" fmla="*/ 1001464 h 2179471"/>
              <a:gd name="connsiteX437" fmla="*/ 3941115 w 12192000"/>
              <a:gd name="connsiteY437" fmla="*/ 849298 h 2179471"/>
              <a:gd name="connsiteX438" fmla="*/ 3920656 w 12192000"/>
              <a:gd name="connsiteY438" fmla="*/ 890976 h 2179471"/>
              <a:gd name="connsiteX439" fmla="*/ 3895082 w 12192000"/>
              <a:gd name="connsiteY439" fmla="*/ 743529 h 2179471"/>
              <a:gd name="connsiteX440" fmla="*/ 3883279 w 12192000"/>
              <a:gd name="connsiteY440" fmla="*/ 744708 h 2179471"/>
              <a:gd name="connsiteX441" fmla="*/ 3883279 w 12192000"/>
              <a:gd name="connsiteY441" fmla="*/ 878787 h 2179471"/>
              <a:gd name="connsiteX442" fmla="*/ 3872262 w 12192000"/>
              <a:gd name="connsiteY442" fmla="*/ 716792 h 2179471"/>
              <a:gd name="connsiteX443" fmla="*/ 3862426 w 12192000"/>
              <a:gd name="connsiteY443" fmla="*/ 565019 h 2179471"/>
              <a:gd name="connsiteX444" fmla="*/ 3845902 w 12192000"/>
              <a:gd name="connsiteY444" fmla="*/ 566199 h 2179471"/>
              <a:gd name="connsiteX445" fmla="*/ 3845902 w 12192000"/>
              <a:gd name="connsiteY445" fmla="*/ 718758 h 2179471"/>
              <a:gd name="connsiteX446" fmla="*/ 3838426 w 12192000"/>
              <a:gd name="connsiteY446" fmla="*/ 718758 h 2179471"/>
              <a:gd name="connsiteX447" fmla="*/ 3798689 w 12192000"/>
              <a:gd name="connsiteY447" fmla="*/ 449420 h 2179471"/>
              <a:gd name="connsiteX448" fmla="*/ 3792000 w 12192000"/>
              <a:gd name="connsiteY448" fmla="*/ 449813 h 2179471"/>
              <a:gd name="connsiteX449" fmla="*/ 3792000 w 12192000"/>
              <a:gd name="connsiteY449" fmla="*/ 704996 h 2179471"/>
              <a:gd name="connsiteX450" fmla="*/ 3779017 w 12192000"/>
              <a:gd name="connsiteY450" fmla="*/ 585465 h 2179471"/>
              <a:gd name="connsiteX451" fmla="*/ 3760918 w 12192000"/>
              <a:gd name="connsiteY451" fmla="*/ 463182 h 2179471"/>
              <a:gd name="connsiteX452" fmla="*/ 3717639 w 12192000"/>
              <a:gd name="connsiteY452" fmla="*/ 741956 h 2179471"/>
              <a:gd name="connsiteX453" fmla="*/ 3707017 w 12192000"/>
              <a:gd name="connsiteY453" fmla="*/ 698705 h 2179471"/>
              <a:gd name="connsiteX454" fmla="*/ 3670820 w 12192000"/>
              <a:gd name="connsiteY454" fmla="*/ 892549 h 2179471"/>
              <a:gd name="connsiteX455" fmla="*/ 3669639 w 12192000"/>
              <a:gd name="connsiteY455" fmla="*/ 1001070 h 2179471"/>
              <a:gd name="connsiteX456" fmla="*/ 3658230 w 12192000"/>
              <a:gd name="connsiteY456" fmla="*/ 999891 h 2179471"/>
              <a:gd name="connsiteX457" fmla="*/ 3621639 w 12192000"/>
              <a:gd name="connsiteY457" fmla="*/ 776950 h 2179471"/>
              <a:gd name="connsiteX458" fmla="*/ 3605902 w 12192000"/>
              <a:gd name="connsiteY458" fmla="*/ 777343 h 2179471"/>
              <a:gd name="connsiteX459" fmla="*/ 3605902 w 12192000"/>
              <a:gd name="connsiteY459" fmla="*/ 959392 h 2179471"/>
              <a:gd name="connsiteX460" fmla="*/ 3589377 w 12192000"/>
              <a:gd name="connsiteY460" fmla="*/ 958999 h 2179471"/>
              <a:gd name="connsiteX461" fmla="*/ 3589377 w 12192000"/>
              <a:gd name="connsiteY461" fmla="*/ 623212 h 2179471"/>
              <a:gd name="connsiteX462" fmla="*/ 3580721 w 12192000"/>
              <a:gd name="connsiteY462" fmla="*/ 623212 h 2179471"/>
              <a:gd name="connsiteX463" fmla="*/ 3549246 w 12192000"/>
              <a:gd name="connsiteY463" fmla="*/ 757291 h 2179471"/>
              <a:gd name="connsiteX464" fmla="*/ 3546492 w 12192000"/>
              <a:gd name="connsiteY464" fmla="*/ 717578 h 2179471"/>
              <a:gd name="connsiteX465" fmla="*/ 3520918 w 12192000"/>
              <a:gd name="connsiteY465" fmla="*/ 597654 h 2179471"/>
              <a:gd name="connsiteX466" fmla="*/ 3495344 w 12192000"/>
              <a:gd name="connsiteY466" fmla="*/ 495817 h 2179471"/>
              <a:gd name="connsiteX467" fmla="*/ 3494558 w 12192000"/>
              <a:gd name="connsiteY467" fmla="*/ 432120 h 2179471"/>
              <a:gd name="connsiteX468" fmla="*/ 3479213 w 12192000"/>
              <a:gd name="connsiteY468" fmla="*/ 430940 h 2179471"/>
              <a:gd name="connsiteX469" fmla="*/ 3468197 w 12192000"/>
              <a:gd name="connsiteY469" fmla="*/ 507219 h 2179471"/>
              <a:gd name="connsiteX470" fmla="*/ 3466230 w 12192000"/>
              <a:gd name="connsiteY470" fmla="*/ 777737 h 2179471"/>
              <a:gd name="connsiteX471" fmla="*/ 3461508 w 12192000"/>
              <a:gd name="connsiteY471" fmla="*/ 782848 h 2179471"/>
              <a:gd name="connsiteX472" fmla="*/ 3423344 w 12192000"/>
              <a:gd name="connsiteY472" fmla="*/ 735665 h 2179471"/>
              <a:gd name="connsiteX473" fmla="*/ 3393443 w 12192000"/>
              <a:gd name="connsiteY473" fmla="*/ 872889 h 2179471"/>
              <a:gd name="connsiteX474" fmla="*/ 3371410 w 12192000"/>
              <a:gd name="connsiteY474" fmla="*/ 714826 h 2179471"/>
              <a:gd name="connsiteX475" fmla="*/ 3357639 w 12192000"/>
              <a:gd name="connsiteY475" fmla="*/ 715612 h 2179471"/>
              <a:gd name="connsiteX476" fmla="*/ 3357639 w 12192000"/>
              <a:gd name="connsiteY476" fmla="*/ 854016 h 2179471"/>
              <a:gd name="connsiteX477" fmla="*/ 3345049 w 12192000"/>
              <a:gd name="connsiteY477" fmla="*/ 854016 h 2179471"/>
              <a:gd name="connsiteX478" fmla="*/ 3345049 w 12192000"/>
              <a:gd name="connsiteY478" fmla="*/ 716792 h 2179471"/>
              <a:gd name="connsiteX479" fmla="*/ 3338361 w 12192000"/>
              <a:gd name="connsiteY479" fmla="*/ 717185 h 2179471"/>
              <a:gd name="connsiteX480" fmla="*/ 3321443 w 12192000"/>
              <a:gd name="connsiteY480" fmla="*/ 826886 h 2179471"/>
              <a:gd name="connsiteX481" fmla="*/ 3303738 w 12192000"/>
              <a:gd name="connsiteY481" fmla="*/ 824920 h 2179471"/>
              <a:gd name="connsiteX482" fmla="*/ 3303738 w 12192000"/>
              <a:gd name="connsiteY482" fmla="*/ 704209 h 2179471"/>
              <a:gd name="connsiteX483" fmla="*/ 3294689 w 12192000"/>
              <a:gd name="connsiteY483" fmla="*/ 704603 h 2179471"/>
              <a:gd name="connsiteX484" fmla="*/ 3289574 w 12192000"/>
              <a:gd name="connsiteY484" fmla="*/ 784814 h 2179471"/>
              <a:gd name="connsiteX485" fmla="*/ 3278951 w 12192000"/>
              <a:gd name="connsiteY485" fmla="*/ 784421 h 2179471"/>
              <a:gd name="connsiteX486" fmla="*/ 3278951 w 12192000"/>
              <a:gd name="connsiteY486" fmla="*/ 649162 h 2179471"/>
              <a:gd name="connsiteX487" fmla="*/ 3268328 w 12192000"/>
              <a:gd name="connsiteY487" fmla="*/ 649162 h 2179471"/>
              <a:gd name="connsiteX488" fmla="*/ 3261639 w 12192000"/>
              <a:gd name="connsiteY488" fmla="*/ 745102 h 2179471"/>
              <a:gd name="connsiteX489" fmla="*/ 3236066 w 12192000"/>
              <a:gd name="connsiteY489" fmla="*/ 585858 h 2179471"/>
              <a:gd name="connsiteX490" fmla="*/ 3206558 w 12192000"/>
              <a:gd name="connsiteY490" fmla="*/ 559514 h 2179471"/>
              <a:gd name="connsiteX491" fmla="*/ 3187672 w 12192000"/>
              <a:gd name="connsiteY491" fmla="*/ 589004 h 2179471"/>
              <a:gd name="connsiteX492" fmla="*/ 3163279 w 12192000"/>
              <a:gd name="connsiteY492" fmla="*/ 539461 h 2179471"/>
              <a:gd name="connsiteX493" fmla="*/ 3154623 w 12192000"/>
              <a:gd name="connsiteY493" fmla="*/ 541427 h 2179471"/>
              <a:gd name="connsiteX494" fmla="*/ 3154623 w 12192000"/>
              <a:gd name="connsiteY494" fmla="*/ 743922 h 2179471"/>
              <a:gd name="connsiteX495" fmla="*/ 3145967 w 12192000"/>
              <a:gd name="connsiteY495" fmla="*/ 743529 h 2179471"/>
              <a:gd name="connsiteX496" fmla="*/ 3139672 w 12192000"/>
              <a:gd name="connsiteY496" fmla="*/ 687302 h 2179471"/>
              <a:gd name="connsiteX497" fmla="*/ 3117246 w 12192000"/>
              <a:gd name="connsiteY497" fmla="*/ 1001464 h 2179471"/>
              <a:gd name="connsiteX498" fmla="*/ 3117246 w 12192000"/>
              <a:gd name="connsiteY498" fmla="*/ 1014439 h 2179471"/>
              <a:gd name="connsiteX499" fmla="*/ 3113705 w 12192000"/>
              <a:gd name="connsiteY499" fmla="*/ 1108019 h 2179471"/>
              <a:gd name="connsiteX500" fmla="*/ 3100721 w 12192000"/>
              <a:gd name="connsiteY500" fmla="*/ 1001070 h 2179471"/>
              <a:gd name="connsiteX501" fmla="*/ 3100721 w 12192000"/>
              <a:gd name="connsiteY501" fmla="*/ 655060 h 2179471"/>
              <a:gd name="connsiteX502" fmla="*/ 3079869 w 12192000"/>
              <a:gd name="connsiteY502" fmla="*/ 653881 h 2179471"/>
              <a:gd name="connsiteX503" fmla="*/ 3072000 w 12192000"/>
              <a:gd name="connsiteY503" fmla="*/ 800149 h 2179471"/>
              <a:gd name="connsiteX504" fmla="*/ 3066098 w 12192000"/>
              <a:gd name="connsiteY504" fmla="*/ 799755 h 2179471"/>
              <a:gd name="connsiteX505" fmla="*/ 3054689 w 12192000"/>
              <a:gd name="connsiteY505" fmla="*/ 762402 h 2179471"/>
              <a:gd name="connsiteX506" fmla="*/ 3040525 w 12192000"/>
              <a:gd name="connsiteY506" fmla="*/ 800542 h 2179471"/>
              <a:gd name="connsiteX507" fmla="*/ 3030295 w 12192000"/>
              <a:gd name="connsiteY507" fmla="*/ 799362 h 2179471"/>
              <a:gd name="connsiteX508" fmla="*/ 3030295 w 12192000"/>
              <a:gd name="connsiteY508" fmla="*/ 513511 h 2179471"/>
              <a:gd name="connsiteX509" fmla="*/ 3020066 w 12192000"/>
              <a:gd name="connsiteY509" fmla="*/ 511938 h 2179471"/>
              <a:gd name="connsiteX510" fmla="*/ 2964984 w 12192000"/>
              <a:gd name="connsiteY510" fmla="*/ 677472 h 2179471"/>
              <a:gd name="connsiteX511" fmla="*/ 2933508 w 12192000"/>
              <a:gd name="connsiteY511" fmla="*/ 387296 h 2179471"/>
              <a:gd name="connsiteX512" fmla="*/ 2910689 w 12192000"/>
              <a:gd name="connsiteY512" fmla="*/ 463968 h 2179471"/>
              <a:gd name="connsiteX513" fmla="*/ 2898098 w 12192000"/>
              <a:gd name="connsiteY513" fmla="*/ 462002 h 2179471"/>
              <a:gd name="connsiteX514" fmla="*/ 2898098 w 12192000"/>
              <a:gd name="connsiteY514" fmla="*/ 255969 h 2179471"/>
              <a:gd name="connsiteX515" fmla="*/ 2881574 w 12192000"/>
              <a:gd name="connsiteY515" fmla="*/ 254789 h 2179471"/>
              <a:gd name="connsiteX516" fmla="*/ 2872918 w 12192000"/>
              <a:gd name="connsiteY516" fmla="*/ 337360 h 2179471"/>
              <a:gd name="connsiteX517" fmla="*/ 2872918 w 12192000"/>
              <a:gd name="connsiteY517" fmla="*/ 777343 h 2179471"/>
              <a:gd name="connsiteX518" fmla="*/ 2872918 w 12192000"/>
              <a:gd name="connsiteY518" fmla="*/ 838288 h 2179471"/>
              <a:gd name="connsiteX519" fmla="*/ 2856394 w 12192000"/>
              <a:gd name="connsiteY519" fmla="*/ 837895 h 2179471"/>
              <a:gd name="connsiteX520" fmla="*/ 2856394 w 12192000"/>
              <a:gd name="connsiteY520" fmla="*/ 445095 h 2179471"/>
              <a:gd name="connsiteX521" fmla="*/ 2849705 w 12192000"/>
              <a:gd name="connsiteY521" fmla="*/ 445488 h 2179471"/>
              <a:gd name="connsiteX522" fmla="*/ 2830426 w 12192000"/>
              <a:gd name="connsiteY522" fmla="*/ 847725 h 2179471"/>
              <a:gd name="connsiteX523" fmla="*/ 2783213 w 12192000"/>
              <a:gd name="connsiteY523" fmla="*/ 716792 h 2179471"/>
              <a:gd name="connsiteX524" fmla="*/ 2759213 w 12192000"/>
              <a:gd name="connsiteY524" fmla="*/ 785994 h 2179471"/>
              <a:gd name="connsiteX525" fmla="*/ 2748984 w 12192000"/>
              <a:gd name="connsiteY525" fmla="*/ 784814 h 2179471"/>
              <a:gd name="connsiteX526" fmla="*/ 2748984 w 12192000"/>
              <a:gd name="connsiteY526" fmla="*/ 554010 h 2179471"/>
              <a:gd name="connsiteX527" fmla="*/ 2738361 w 12192000"/>
              <a:gd name="connsiteY527" fmla="*/ 553223 h 2179471"/>
              <a:gd name="connsiteX528" fmla="*/ 2690754 w 12192000"/>
              <a:gd name="connsiteY528" fmla="*/ 646017 h 2179471"/>
              <a:gd name="connsiteX529" fmla="*/ 2690754 w 12192000"/>
              <a:gd name="connsiteY529" fmla="*/ 527272 h 2179471"/>
              <a:gd name="connsiteX530" fmla="*/ 2650623 w 12192000"/>
              <a:gd name="connsiteY530" fmla="*/ 461216 h 2179471"/>
              <a:gd name="connsiteX531" fmla="*/ 2622689 w 12192000"/>
              <a:gd name="connsiteY531" fmla="*/ 464755 h 2179471"/>
              <a:gd name="connsiteX532" fmla="*/ 2614033 w 12192000"/>
              <a:gd name="connsiteY532" fmla="*/ 405382 h 2179471"/>
              <a:gd name="connsiteX533" fmla="*/ 2614033 w 12192000"/>
              <a:gd name="connsiteY533" fmla="*/ 257935 h 2179471"/>
              <a:gd name="connsiteX534" fmla="*/ 2605377 w 12192000"/>
              <a:gd name="connsiteY534" fmla="*/ 258328 h 2179471"/>
              <a:gd name="connsiteX535" fmla="*/ 2582951 w 12192000"/>
              <a:gd name="connsiteY535" fmla="*/ 481662 h 2179471"/>
              <a:gd name="connsiteX536" fmla="*/ 2562098 w 12192000"/>
              <a:gd name="connsiteY536" fmla="*/ 448240 h 2179471"/>
              <a:gd name="connsiteX537" fmla="*/ 2541246 w 12192000"/>
              <a:gd name="connsiteY537" fmla="*/ 878001 h 2179471"/>
              <a:gd name="connsiteX538" fmla="*/ 2534164 w 12192000"/>
              <a:gd name="connsiteY538" fmla="*/ 877608 h 2179471"/>
              <a:gd name="connsiteX539" fmla="*/ 2530623 w 12192000"/>
              <a:gd name="connsiteY539" fmla="*/ 798576 h 2179471"/>
              <a:gd name="connsiteX540" fmla="*/ 2522361 w 12192000"/>
              <a:gd name="connsiteY540" fmla="*/ 798576 h 2179471"/>
              <a:gd name="connsiteX541" fmla="*/ 2516853 w 12192000"/>
              <a:gd name="connsiteY541" fmla="*/ 908277 h 2179471"/>
              <a:gd name="connsiteX542" fmla="*/ 2508590 w 12192000"/>
              <a:gd name="connsiteY542" fmla="*/ 908277 h 2179471"/>
              <a:gd name="connsiteX543" fmla="*/ 2503082 w 12192000"/>
              <a:gd name="connsiteY543" fmla="*/ 811158 h 2179471"/>
              <a:gd name="connsiteX544" fmla="*/ 2492066 w 12192000"/>
              <a:gd name="connsiteY544" fmla="*/ 811158 h 2179471"/>
              <a:gd name="connsiteX545" fmla="*/ 2492066 w 12192000"/>
              <a:gd name="connsiteY545" fmla="*/ 946810 h 2179471"/>
              <a:gd name="connsiteX546" fmla="*/ 2475541 w 12192000"/>
              <a:gd name="connsiteY546" fmla="*/ 946417 h 2179471"/>
              <a:gd name="connsiteX547" fmla="*/ 2475541 w 12192000"/>
              <a:gd name="connsiteY547" fmla="*/ 639332 h 2179471"/>
              <a:gd name="connsiteX548" fmla="*/ 2468459 w 12192000"/>
              <a:gd name="connsiteY548" fmla="*/ 639726 h 2179471"/>
              <a:gd name="connsiteX549" fmla="*/ 2446820 w 12192000"/>
              <a:gd name="connsiteY549" fmla="*/ 878787 h 2179471"/>
              <a:gd name="connsiteX550" fmla="*/ 2441705 w 12192000"/>
              <a:gd name="connsiteY550" fmla="*/ 878394 h 2179471"/>
              <a:gd name="connsiteX551" fmla="*/ 2364197 w 12192000"/>
              <a:gd name="connsiteY551" fmla="*/ 298434 h 2179471"/>
              <a:gd name="connsiteX552" fmla="*/ 2355541 w 12192000"/>
              <a:gd name="connsiteY552" fmla="*/ 298434 h 2179471"/>
              <a:gd name="connsiteX553" fmla="*/ 2355541 w 12192000"/>
              <a:gd name="connsiteY553" fmla="*/ 852443 h 2179471"/>
              <a:gd name="connsiteX554" fmla="*/ 2343344 w 12192000"/>
              <a:gd name="connsiteY554" fmla="*/ 826493 h 2179471"/>
              <a:gd name="connsiteX555" fmla="*/ 2329574 w 12192000"/>
              <a:gd name="connsiteY555" fmla="*/ 123856 h 2179471"/>
              <a:gd name="connsiteX556" fmla="*/ 2325639 w 12192000"/>
              <a:gd name="connsiteY556" fmla="*/ 82177 h 2179471"/>
              <a:gd name="connsiteX557" fmla="*/ 2315803 w 12192000"/>
              <a:gd name="connsiteY557" fmla="*/ 250857 h 2179471"/>
              <a:gd name="connsiteX558" fmla="*/ 2307935 w 12192000"/>
              <a:gd name="connsiteY558" fmla="*/ 294109 h 2179471"/>
              <a:gd name="connsiteX559" fmla="*/ 2276066 w 12192000"/>
              <a:gd name="connsiteY559" fmla="*/ 360165 h 2179471"/>
              <a:gd name="connsiteX560" fmla="*/ 2275279 w 12192000"/>
              <a:gd name="connsiteY560" fmla="*/ 813517 h 2179471"/>
              <a:gd name="connsiteX561" fmla="*/ 2272131 w 12192000"/>
              <a:gd name="connsiteY561" fmla="*/ 864632 h 2179471"/>
              <a:gd name="connsiteX562" fmla="*/ 2261508 w 12192000"/>
              <a:gd name="connsiteY562" fmla="*/ 797003 h 2179471"/>
              <a:gd name="connsiteX563" fmla="*/ 2254426 w 12192000"/>
              <a:gd name="connsiteY563" fmla="*/ 732126 h 2179471"/>
              <a:gd name="connsiteX564" fmla="*/ 2235541 w 12192000"/>
              <a:gd name="connsiteY564" fmla="*/ 734092 h 2179471"/>
              <a:gd name="connsiteX565" fmla="*/ 2235541 w 12192000"/>
              <a:gd name="connsiteY565" fmla="*/ 893335 h 2179471"/>
              <a:gd name="connsiteX566" fmla="*/ 2181639 w 12192000"/>
              <a:gd name="connsiteY566" fmla="*/ 609843 h 2179471"/>
              <a:gd name="connsiteX567" fmla="*/ 2181639 w 12192000"/>
              <a:gd name="connsiteY567" fmla="*/ 1001070 h 2179471"/>
              <a:gd name="connsiteX568" fmla="*/ 2177312 w 12192000"/>
              <a:gd name="connsiteY568" fmla="*/ 1084427 h 2179471"/>
              <a:gd name="connsiteX569" fmla="*/ 2169443 w 12192000"/>
              <a:gd name="connsiteY569" fmla="*/ 1084427 h 2179471"/>
              <a:gd name="connsiteX570" fmla="*/ 2165115 w 12192000"/>
              <a:gd name="connsiteY570" fmla="*/ 1001070 h 2179471"/>
              <a:gd name="connsiteX571" fmla="*/ 2160787 w 12192000"/>
              <a:gd name="connsiteY571" fmla="*/ 778916 h 2179471"/>
              <a:gd name="connsiteX572" fmla="*/ 2143869 w 12192000"/>
              <a:gd name="connsiteY572" fmla="*/ 779309 h 2179471"/>
              <a:gd name="connsiteX573" fmla="*/ 2136000 w 12192000"/>
              <a:gd name="connsiteY573" fmla="*/ 827672 h 2179471"/>
              <a:gd name="connsiteX574" fmla="*/ 2123803 w 12192000"/>
              <a:gd name="connsiteY574" fmla="*/ 826886 h 2179471"/>
              <a:gd name="connsiteX575" fmla="*/ 2123803 w 12192000"/>
              <a:gd name="connsiteY575" fmla="*/ 444309 h 2179471"/>
              <a:gd name="connsiteX576" fmla="*/ 2115541 w 12192000"/>
              <a:gd name="connsiteY576" fmla="*/ 444309 h 2179471"/>
              <a:gd name="connsiteX577" fmla="*/ 2115541 w 12192000"/>
              <a:gd name="connsiteY577" fmla="*/ 556369 h 2179471"/>
              <a:gd name="connsiteX578" fmla="*/ 2106885 w 12192000"/>
              <a:gd name="connsiteY578" fmla="*/ 556369 h 2179471"/>
              <a:gd name="connsiteX579" fmla="*/ 2085246 w 12192000"/>
              <a:gd name="connsiteY579" fmla="*/ 432906 h 2179471"/>
              <a:gd name="connsiteX580" fmla="*/ 2069902 w 12192000"/>
              <a:gd name="connsiteY580" fmla="*/ 434479 h 2179471"/>
              <a:gd name="connsiteX581" fmla="*/ 2069902 w 12192000"/>
              <a:gd name="connsiteY581" fmla="*/ 594902 h 2179471"/>
              <a:gd name="connsiteX582" fmla="*/ 2062820 w 12192000"/>
              <a:gd name="connsiteY582" fmla="*/ 595295 h 2179471"/>
              <a:gd name="connsiteX583" fmla="*/ 2040787 w 12192000"/>
              <a:gd name="connsiteY583" fmla="*/ 163962 h 2179471"/>
              <a:gd name="connsiteX584" fmla="*/ 2028590 w 12192000"/>
              <a:gd name="connsiteY584" fmla="*/ 164748 h 2179471"/>
              <a:gd name="connsiteX585" fmla="*/ 2028590 w 12192000"/>
              <a:gd name="connsiteY585" fmla="*/ 622818 h 2179471"/>
              <a:gd name="connsiteX586" fmla="*/ 1994361 w 12192000"/>
              <a:gd name="connsiteY586" fmla="*/ 394373 h 2179471"/>
              <a:gd name="connsiteX587" fmla="*/ 1990033 w 12192000"/>
              <a:gd name="connsiteY587" fmla="*/ 766334 h 2179471"/>
              <a:gd name="connsiteX588" fmla="*/ 1977836 w 12192000"/>
              <a:gd name="connsiteY588" fmla="*/ 837109 h 2179471"/>
              <a:gd name="connsiteX589" fmla="*/ 1971148 w 12192000"/>
              <a:gd name="connsiteY589" fmla="*/ 784814 h 2179471"/>
              <a:gd name="connsiteX590" fmla="*/ 1938098 w 12192000"/>
              <a:gd name="connsiteY590" fmla="*/ 1015225 h 2179471"/>
              <a:gd name="connsiteX591" fmla="*/ 1920787 w 12192000"/>
              <a:gd name="connsiteY591" fmla="*/ 1001070 h 2179471"/>
              <a:gd name="connsiteX592" fmla="*/ 1920787 w 12192000"/>
              <a:gd name="connsiteY592" fmla="*/ 543393 h 2179471"/>
              <a:gd name="connsiteX593" fmla="*/ 1909771 w 12192000"/>
              <a:gd name="connsiteY593" fmla="*/ 543000 h 2179471"/>
              <a:gd name="connsiteX594" fmla="*/ 1890492 w 12192000"/>
              <a:gd name="connsiteY594" fmla="*/ 730947 h 2179471"/>
              <a:gd name="connsiteX595" fmla="*/ 1885771 w 12192000"/>
              <a:gd name="connsiteY595" fmla="*/ 730947 h 2179471"/>
              <a:gd name="connsiteX596" fmla="*/ 1878689 w 12192000"/>
              <a:gd name="connsiteY596" fmla="*/ 649556 h 2179471"/>
              <a:gd name="connsiteX597" fmla="*/ 1871607 w 12192000"/>
              <a:gd name="connsiteY597" fmla="*/ 649949 h 2179471"/>
              <a:gd name="connsiteX598" fmla="*/ 1866885 w 12192000"/>
              <a:gd name="connsiteY598" fmla="*/ 747461 h 2179471"/>
              <a:gd name="connsiteX599" fmla="*/ 1856262 w 12192000"/>
              <a:gd name="connsiteY599" fmla="*/ 752572 h 2179471"/>
              <a:gd name="connsiteX600" fmla="*/ 1842098 w 12192000"/>
              <a:gd name="connsiteY600" fmla="*/ 715612 h 2179471"/>
              <a:gd name="connsiteX601" fmla="*/ 1825574 w 12192000"/>
              <a:gd name="connsiteY601" fmla="*/ 725835 h 2179471"/>
              <a:gd name="connsiteX602" fmla="*/ 1825574 w 12192000"/>
              <a:gd name="connsiteY602" fmla="*/ 825313 h 2179471"/>
              <a:gd name="connsiteX603" fmla="*/ 1815344 w 12192000"/>
              <a:gd name="connsiteY603" fmla="*/ 825706 h 2179471"/>
              <a:gd name="connsiteX604" fmla="*/ 1782295 w 12192000"/>
              <a:gd name="connsiteY604" fmla="*/ 340899 h 2179471"/>
              <a:gd name="connsiteX605" fmla="*/ 1772066 w 12192000"/>
              <a:gd name="connsiteY605" fmla="*/ 341292 h 2179471"/>
              <a:gd name="connsiteX606" fmla="*/ 1772066 w 12192000"/>
              <a:gd name="connsiteY606" fmla="*/ 677472 h 2179471"/>
              <a:gd name="connsiteX607" fmla="*/ 1763410 w 12192000"/>
              <a:gd name="connsiteY607" fmla="*/ 677472 h 2179471"/>
              <a:gd name="connsiteX608" fmla="*/ 1763410 w 12192000"/>
              <a:gd name="connsiteY608" fmla="*/ 547718 h 2179471"/>
              <a:gd name="connsiteX609" fmla="*/ 1705574 w 12192000"/>
              <a:gd name="connsiteY609" fmla="*/ 510758 h 2179471"/>
              <a:gd name="connsiteX610" fmla="*/ 1705574 w 12192000"/>
              <a:gd name="connsiteY610" fmla="*/ 837109 h 2179471"/>
              <a:gd name="connsiteX611" fmla="*/ 1672918 w 12192000"/>
              <a:gd name="connsiteY611" fmla="*/ 631075 h 2179471"/>
              <a:gd name="connsiteX612" fmla="*/ 1639475 w 12192000"/>
              <a:gd name="connsiteY612" fmla="*/ 795823 h 2179471"/>
              <a:gd name="connsiteX613" fmla="*/ 1639475 w 12192000"/>
              <a:gd name="connsiteY613" fmla="*/ 419931 h 2179471"/>
              <a:gd name="connsiteX614" fmla="*/ 1620197 w 12192000"/>
              <a:gd name="connsiteY614" fmla="*/ 514690 h 2179471"/>
              <a:gd name="connsiteX615" fmla="*/ 1585574 w 12192000"/>
              <a:gd name="connsiteY615" fmla="*/ 623605 h 2179471"/>
              <a:gd name="connsiteX616" fmla="*/ 1585574 w 12192000"/>
              <a:gd name="connsiteY616" fmla="*/ 793071 h 2179471"/>
              <a:gd name="connsiteX617" fmla="*/ 1533246 w 12192000"/>
              <a:gd name="connsiteY617" fmla="*/ 683763 h 2179471"/>
              <a:gd name="connsiteX618" fmla="*/ 1526557 w 12192000"/>
              <a:gd name="connsiteY618" fmla="*/ 785600 h 2179471"/>
              <a:gd name="connsiteX619" fmla="*/ 1512394 w 12192000"/>
              <a:gd name="connsiteY619" fmla="*/ 785207 h 2179471"/>
              <a:gd name="connsiteX620" fmla="*/ 1499410 w 12192000"/>
              <a:gd name="connsiteY620" fmla="*/ 370388 h 2179471"/>
              <a:gd name="connsiteX621" fmla="*/ 1422295 w 12192000"/>
              <a:gd name="connsiteY621" fmla="*/ 883112 h 2179471"/>
              <a:gd name="connsiteX622" fmla="*/ 1412459 w 12192000"/>
              <a:gd name="connsiteY622" fmla="*/ 881933 h 2179471"/>
              <a:gd name="connsiteX623" fmla="*/ 1403410 w 12192000"/>
              <a:gd name="connsiteY623" fmla="*/ 808406 h 2179471"/>
              <a:gd name="connsiteX624" fmla="*/ 1384918 w 12192000"/>
              <a:gd name="connsiteY624" fmla="*/ 808012 h 2179471"/>
              <a:gd name="connsiteX625" fmla="*/ 1379803 w 12192000"/>
              <a:gd name="connsiteY625" fmla="*/ 1015619 h 2179471"/>
              <a:gd name="connsiteX626" fmla="*/ 1370361 w 12192000"/>
              <a:gd name="connsiteY626" fmla="*/ 1014439 h 2179471"/>
              <a:gd name="connsiteX627" fmla="*/ 1366033 w 12192000"/>
              <a:gd name="connsiteY627" fmla="*/ 1001857 h 2179471"/>
              <a:gd name="connsiteX628" fmla="*/ 1358557 w 12192000"/>
              <a:gd name="connsiteY628" fmla="*/ 806833 h 2179471"/>
              <a:gd name="connsiteX629" fmla="*/ 1341246 w 12192000"/>
              <a:gd name="connsiteY629" fmla="*/ 807619 h 2179471"/>
              <a:gd name="connsiteX630" fmla="*/ 1341246 w 12192000"/>
              <a:gd name="connsiteY630" fmla="*/ 962144 h 2179471"/>
              <a:gd name="connsiteX631" fmla="*/ 1329049 w 12192000"/>
              <a:gd name="connsiteY631" fmla="*/ 962144 h 2179471"/>
              <a:gd name="connsiteX632" fmla="*/ 1329049 w 12192000"/>
              <a:gd name="connsiteY632" fmla="*/ 844186 h 2179471"/>
              <a:gd name="connsiteX633" fmla="*/ 1281049 w 12192000"/>
              <a:gd name="connsiteY633" fmla="*/ 862666 h 2179471"/>
              <a:gd name="connsiteX634" fmla="*/ 1264918 w 12192000"/>
              <a:gd name="connsiteY634" fmla="*/ 786387 h 2179471"/>
              <a:gd name="connsiteX635" fmla="*/ 1249967 w 12192000"/>
              <a:gd name="connsiteY635" fmla="*/ 787566 h 2179471"/>
              <a:gd name="connsiteX636" fmla="*/ 1241312 w 12192000"/>
              <a:gd name="connsiteY636" fmla="*/ 918893 h 2179471"/>
              <a:gd name="connsiteX637" fmla="*/ 1200394 w 12192000"/>
              <a:gd name="connsiteY637" fmla="*/ 745495 h 2179471"/>
              <a:gd name="connsiteX638" fmla="*/ 1200394 w 12192000"/>
              <a:gd name="connsiteY638" fmla="*/ 838682 h 2179471"/>
              <a:gd name="connsiteX639" fmla="*/ 1192918 w 12192000"/>
              <a:gd name="connsiteY639" fmla="*/ 837895 h 2179471"/>
              <a:gd name="connsiteX640" fmla="*/ 1188984 w 12192000"/>
              <a:gd name="connsiteY640" fmla="*/ 767514 h 2179471"/>
              <a:gd name="connsiteX641" fmla="*/ 1177180 w 12192000"/>
              <a:gd name="connsiteY641" fmla="*/ 766334 h 2179471"/>
              <a:gd name="connsiteX642" fmla="*/ 1143738 w 12192000"/>
              <a:gd name="connsiteY642" fmla="*/ 934621 h 2179471"/>
              <a:gd name="connsiteX643" fmla="*/ 1105180 w 12192000"/>
              <a:gd name="connsiteY643" fmla="*/ 918893 h 2179471"/>
              <a:gd name="connsiteX644" fmla="*/ 1092590 w 12192000"/>
              <a:gd name="connsiteY644" fmla="*/ 969615 h 2179471"/>
              <a:gd name="connsiteX645" fmla="*/ 1083148 w 12192000"/>
              <a:gd name="connsiteY645" fmla="*/ 955460 h 2179471"/>
              <a:gd name="connsiteX646" fmla="*/ 1053246 w 12192000"/>
              <a:gd name="connsiteY646" fmla="*/ 965290 h 2179471"/>
              <a:gd name="connsiteX647" fmla="*/ 1016262 w 12192000"/>
              <a:gd name="connsiteY647" fmla="*/ 922825 h 2179471"/>
              <a:gd name="connsiteX648" fmla="*/ 952131 w 12192000"/>
              <a:gd name="connsiteY648" fmla="*/ 898447 h 2179471"/>
              <a:gd name="connsiteX649" fmla="*/ 889180 w 12192000"/>
              <a:gd name="connsiteY649" fmla="*/ 896088 h 2179471"/>
              <a:gd name="connsiteX650" fmla="*/ 771934 w 12192000"/>
              <a:gd name="connsiteY650" fmla="*/ 975120 h 2179471"/>
              <a:gd name="connsiteX651" fmla="*/ 729049 w 12192000"/>
              <a:gd name="connsiteY651" fmla="*/ 929902 h 2179471"/>
              <a:gd name="connsiteX652" fmla="*/ 711344 w 12192000"/>
              <a:gd name="connsiteY652" fmla="*/ 960965 h 2179471"/>
              <a:gd name="connsiteX653" fmla="*/ 595279 w 12192000"/>
              <a:gd name="connsiteY653" fmla="*/ 956640 h 2179471"/>
              <a:gd name="connsiteX654" fmla="*/ 486689 w 12192000"/>
              <a:gd name="connsiteY654" fmla="*/ 976299 h 2179471"/>
              <a:gd name="connsiteX655" fmla="*/ 249049 w 12192000"/>
              <a:gd name="connsiteY655" fmla="*/ 982984 h 2179471"/>
              <a:gd name="connsiteX656" fmla="*/ 181770 w 12192000"/>
              <a:gd name="connsiteY656" fmla="*/ 981804 h 2179471"/>
              <a:gd name="connsiteX657" fmla="*/ 44066 w 12192000"/>
              <a:gd name="connsiteY657" fmla="*/ 983770 h 2179471"/>
              <a:gd name="connsiteX658" fmla="*/ 0 w 12192000"/>
              <a:gd name="connsiteY658" fmla="*/ 974333 h 2179471"/>
              <a:gd name="connsiteX659" fmla="*/ 0 w 12192000"/>
              <a:gd name="connsiteY659" fmla="*/ 1001464 h 2179471"/>
              <a:gd name="connsiteX660" fmla="*/ 0 w 12192000"/>
              <a:gd name="connsiteY660" fmla="*/ 1014832 h 2179471"/>
              <a:gd name="connsiteX661" fmla="*/ 0 w 12192000"/>
              <a:gd name="connsiteY661" fmla="*/ 1028201 h 2179471"/>
              <a:gd name="connsiteX662" fmla="*/ 198689 w 12192000"/>
              <a:gd name="connsiteY662" fmla="*/ 1032526 h 2179471"/>
              <a:gd name="connsiteX663" fmla="*/ 292328 w 12192000"/>
              <a:gd name="connsiteY663" fmla="*/ 1030953 h 2179471"/>
              <a:gd name="connsiteX664" fmla="*/ 332459 w 12192000"/>
              <a:gd name="connsiteY664" fmla="*/ 1048647 h 2179471"/>
              <a:gd name="connsiteX665" fmla="*/ 391082 w 12192000"/>
              <a:gd name="connsiteY665" fmla="*/ 1062802 h 2179471"/>
              <a:gd name="connsiteX666" fmla="*/ 548852 w 12192000"/>
              <a:gd name="connsiteY666" fmla="*/ 1031346 h 2179471"/>
              <a:gd name="connsiteX667" fmla="*/ 614557 w 12192000"/>
              <a:gd name="connsiteY667" fmla="*/ 1062015 h 2179471"/>
              <a:gd name="connsiteX668" fmla="*/ 656656 w 12192000"/>
              <a:gd name="connsiteY668" fmla="*/ 1085607 h 2179471"/>
              <a:gd name="connsiteX669" fmla="*/ 780590 w 12192000"/>
              <a:gd name="connsiteY669" fmla="*/ 1066734 h 2179471"/>
              <a:gd name="connsiteX670" fmla="*/ 809312 w 12192000"/>
              <a:gd name="connsiteY670" fmla="*/ 1080102 h 2179471"/>
              <a:gd name="connsiteX671" fmla="*/ 876590 w 12192000"/>
              <a:gd name="connsiteY671" fmla="*/ 1018764 h 2179471"/>
              <a:gd name="connsiteX672" fmla="*/ 917902 w 12192000"/>
              <a:gd name="connsiteY672" fmla="*/ 1139475 h 2179471"/>
              <a:gd name="connsiteX673" fmla="*/ 925377 w 12192000"/>
              <a:gd name="connsiteY673" fmla="*/ 1079316 h 2179471"/>
              <a:gd name="connsiteX674" fmla="*/ 939934 w 12192000"/>
              <a:gd name="connsiteY674" fmla="*/ 1125713 h 2179471"/>
              <a:gd name="connsiteX675" fmla="*/ 995410 w 12192000"/>
              <a:gd name="connsiteY675" fmla="*/ 1147338 h 2179471"/>
              <a:gd name="connsiteX676" fmla="*/ 1006033 w 12192000"/>
              <a:gd name="connsiteY676" fmla="*/ 1088359 h 2179471"/>
              <a:gd name="connsiteX677" fmla="*/ 1016262 w 12192000"/>
              <a:gd name="connsiteY677" fmla="*/ 1081675 h 2179471"/>
              <a:gd name="connsiteX678" fmla="*/ 1019410 w 12192000"/>
              <a:gd name="connsiteY678" fmla="*/ 1109199 h 2179471"/>
              <a:gd name="connsiteX679" fmla="*/ 1030820 w 12192000"/>
              <a:gd name="connsiteY679" fmla="*/ 1101728 h 2179471"/>
              <a:gd name="connsiteX680" fmla="*/ 1030820 w 12192000"/>
              <a:gd name="connsiteY680" fmla="*/ 1068307 h 2179471"/>
              <a:gd name="connsiteX681" fmla="*/ 1055607 w 12192000"/>
              <a:gd name="connsiteY681" fmla="*/ 1169750 h 2179471"/>
              <a:gd name="connsiteX682" fmla="*/ 1080787 w 12192000"/>
              <a:gd name="connsiteY682" fmla="*/ 1080102 h 2179471"/>
              <a:gd name="connsiteX683" fmla="*/ 1086689 w 12192000"/>
              <a:gd name="connsiteY683" fmla="*/ 1172110 h 2179471"/>
              <a:gd name="connsiteX684" fmla="*/ 1169705 w 12192000"/>
              <a:gd name="connsiteY684" fmla="*/ 1075777 h 2179471"/>
              <a:gd name="connsiteX685" fmla="*/ 1196459 w 12192000"/>
              <a:gd name="connsiteY685" fmla="*/ 1191376 h 2179471"/>
              <a:gd name="connsiteX686" fmla="*/ 1204721 w 12192000"/>
              <a:gd name="connsiteY686" fmla="*/ 1189803 h 2179471"/>
              <a:gd name="connsiteX687" fmla="*/ 1204721 w 12192000"/>
              <a:gd name="connsiteY687" fmla="*/ 1015619 h 2179471"/>
              <a:gd name="connsiteX688" fmla="*/ 1211410 w 12192000"/>
              <a:gd name="connsiteY688" fmla="*/ 1015619 h 2179471"/>
              <a:gd name="connsiteX689" fmla="*/ 1216918 w 12192000"/>
              <a:gd name="connsiteY689" fmla="*/ 1016012 h 2179471"/>
              <a:gd name="connsiteX690" fmla="*/ 1246033 w 12192000"/>
              <a:gd name="connsiteY690" fmla="*/ 1191376 h 2179471"/>
              <a:gd name="connsiteX691" fmla="*/ 1246033 w 12192000"/>
              <a:gd name="connsiteY691" fmla="*/ 1080102 h 2179471"/>
              <a:gd name="connsiteX692" fmla="*/ 1252328 w 12192000"/>
              <a:gd name="connsiteY692" fmla="*/ 1080102 h 2179471"/>
              <a:gd name="connsiteX693" fmla="*/ 1273967 w 12192000"/>
              <a:gd name="connsiteY693" fmla="*/ 1250355 h 2179471"/>
              <a:gd name="connsiteX694" fmla="*/ 1312918 w 12192000"/>
              <a:gd name="connsiteY694" fmla="*/ 1124533 h 2179471"/>
              <a:gd name="connsiteX695" fmla="*/ 1332590 w 12192000"/>
              <a:gd name="connsiteY695" fmla="*/ 1286922 h 2179471"/>
              <a:gd name="connsiteX696" fmla="*/ 1341246 w 12192000"/>
              <a:gd name="connsiteY696" fmla="*/ 1286922 h 2179471"/>
              <a:gd name="connsiteX697" fmla="*/ 1341246 w 12192000"/>
              <a:gd name="connsiteY697" fmla="*/ 1149304 h 2179471"/>
              <a:gd name="connsiteX698" fmla="*/ 1349902 w 12192000"/>
              <a:gd name="connsiteY698" fmla="*/ 1148911 h 2179471"/>
              <a:gd name="connsiteX699" fmla="*/ 1372328 w 12192000"/>
              <a:gd name="connsiteY699" fmla="*/ 1297931 h 2179471"/>
              <a:gd name="connsiteX700" fmla="*/ 1381377 w 12192000"/>
              <a:gd name="connsiteY700" fmla="*/ 1172503 h 2179471"/>
              <a:gd name="connsiteX701" fmla="*/ 1394754 w 12192000"/>
              <a:gd name="connsiteY701" fmla="*/ 1069486 h 2179471"/>
              <a:gd name="connsiteX702" fmla="*/ 1429771 w 12192000"/>
              <a:gd name="connsiteY702" fmla="*/ 1225191 h 2179471"/>
              <a:gd name="connsiteX703" fmla="*/ 1454951 w 12192000"/>
              <a:gd name="connsiteY703" fmla="*/ 1137509 h 2179471"/>
              <a:gd name="connsiteX704" fmla="*/ 1465574 w 12192000"/>
              <a:gd name="connsiteY704" fmla="*/ 1139475 h 2179471"/>
              <a:gd name="connsiteX705" fmla="*/ 1465574 w 12192000"/>
              <a:gd name="connsiteY705" fmla="*/ 1343935 h 2179471"/>
              <a:gd name="connsiteX706" fmla="*/ 1497443 w 12192000"/>
              <a:gd name="connsiteY706" fmla="*/ 1169750 h 2179471"/>
              <a:gd name="connsiteX707" fmla="*/ 1519869 w 12192000"/>
              <a:gd name="connsiteY707" fmla="*/ 1419428 h 2179471"/>
              <a:gd name="connsiteX708" fmla="*/ 1531672 w 12192000"/>
              <a:gd name="connsiteY708" fmla="*/ 1418642 h 2179471"/>
              <a:gd name="connsiteX709" fmla="*/ 1531672 w 12192000"/>
              <a:gd name="connsiteY709" fmla="*/ 1284956 h 2179471"/>
              <a:gd name="connsiteX710" fmla="*/ 1544262 w 12192000"/>
              <a:gd name="connsiteY710" fmla="*/ 1285349 h 2179471"/>
              <a:gd name="connsiteX711" fmla="*/ 1544262 w 12192000"/>
              <a:gd name="connsiteY711" fmla="*/ 1463073 h 2179471"/>
              <a:gd name="connsiteX712" fmla="*/ 1556459 w 12192000"/>
              <a:gd name="connsiteY712" fmla="*/ 1463073 h 2179471"/>
              <a:gd name="connsiteX713" fmla="*/ 1556459 w 12192000"/>
              <a:gd name="connsiteY713" fmla="*/ 1258219 h 2179471"/>
              <a:gd name="connsiteX714" fmla="*/ 1567869 w 12192000"/>
              <a:gd name="connsiteY714" fmla="*/ 1258219 h 2179471"/>
              <a:gd name="connsiteX715" fmla="*/ 1572984 w 12192000"/>
              <a:gd name="connsiteY715" fmla="*/ 1328601 h 2179471"/>
              <a:gd name="connsiteX716" fmla="*/ 1585180 w 12192000"/>
              <a:gd name="connsiteY716" fmla="*/ 1250748 h 2179471"/>
              <a:gd name="connsiteX717" fmla="*/ 1598164 w 12192000"/>
              <a:gd name="connsiteY717" fmla="*/ 1139475 h 2179471"/>
              <a:gd name="connsiteX718" fmla="*/ 1598164 w 12192000"/>
              <a:gd name="connsiteY718" fmla="*/ 1434370 h 2179471"/>
              <a:gd name="connsiteX719" fmla="*/ 1615869 w 12192000"/>
              <a:gd name="connsiteY719" fmla="*/ 1434763 h 2179471"/>
              <a:gd name="connsiteX720" fmla="*/ 1623738 w 12192000"/>
              <a:gd name="connsiteY720" fmla="*/ 1001857 h 2179471"/>
              <a:gd name="connsiteX721" fmla="*/ 1628853 w 12192000"/>
              <a:gd name="connsiteY721" fmla="*/ 958606 h 2179471"/>
              <a:gd name="connsiteX722" fmla="*/ 1636328 w 12192000"/>
              <a:gd name="connsiteY722" fmla="*/ 958212 h 2179471"/>
              <a:gd name="connsiteX723" fmla="*/ 1640262 w 12192000"/>
              <a:gd name="connsiteY723" fmla="*/ 1000677 h 2179471"/>
              <a:gd name="connsiteX724" fmla="*/ 1661902 w 12192000"/>
              <a:gd name="connsiteY724" fmla="*/ 1422181 h 2179471"/>
              <a:gd name="connsiteX725" fmla="*/ 1665836 w 12192000"/>
              <a:gd name="connsiteY725" fmla="*/ 1356517 h 2179471"/>
              <a:gd name="connsiteX726" fmla="*/ 1666230 w 12192000"/>
              <a:gd name="connsiteY726" fmla="*/ 1045501 h 2179471"/>
              <a:gd name="connsiteX727" fmla="*/ 1672131 w 12192000"/>
              <a:gd name="connsiteY727" fmla="*/ 986915 h 2179471"/>
              <a:gd name="connsiteX728" fmla="*/ 1679607 w 12192000"/>
              <a:gd name="connsiteY728" fmla="*/ 995173 h 2179471"/>
              <a:gd name="connsiteX729" fmla="*/ 1681574 w 12192000"/>
              <a:gd name="connsiteY729" fmla="*/ 1001464 h 2179471"/>
              <a:gd name="connsiteX730" fmla="*/ 1691803 w 12192000"/>
              <a:gd name="connsiteY730" fmla="*/ 1218900 h 2179471"/>
              <a:gd name="connsiteX731" fmla="*/ 1702033 w 12192000"/>
              <a:gd name="connsiteY731" fmla="*/ 1218900 h 2179471"/>
              <a:gd name="connsiteX732" fmla="*/ 1726033 w 12192000"/>
              <a:gd name="connsiteY732" fmla="*/ 1055724 h 2179471"/>
              <a:gd name="connsiteX733" fmla="*/ 1738623 w 12192000"/>
              <a:gd name="connsiteY733" fmla="*/ 1056904 h 2179471"/>
              <a:gd name="connsiteX734" fmla="*/ 1738623 w 12192000"/>
              <a:gd name="connsiteY734" fmla="*/ 1344328 h 2179471"/>
              <a:gd name="connsiteX735" fmla="*/ 1779934 w 12192000"/>
              <a:gd name="connsiteY735" fmla="*/ 1193342 h 2179471"/>
              <a:gd name="connsiteX736" fmla="*/ 1845639 w 12192000"/>
              <a:gd name="connsiteY736" fmla="*/ 1412351 h 2179471"/>
              <a:gd name="connsiteX737" fmla="*/ 1868853 w 12192000"/>
              <a:gd name="connsiteY737" fmla="*/ 1340003 h 2179471"/>
              <a:gd name="connsiteX738" fmla="*/ 1870820 w 12192000"/>
              <a:gd name="connsiteY738" fmla="*/ 1170537 h 2179471"/>
              <a:gd name="connsiteX739" fmla="*/ 1883803 w 12192000"/>
              <a:gd name="connsiteY739" fmla="*/ 1072238 h 2179471"/>
              <a:gd name="connsiteX740" fmla="*/ 1883803 w 12192000"/>
              <a:gd name="connsiteY740" fmla="*/ 1541711 h 2179471"/>
              <a:gd name="connsiteX741" fmla="*/ 1893246 w 12192000"/>
              <a:gd name="connsiteY741" fmla="*/ 1542105 h 2179471"/>
              <a:gd name="connsiteX742" fmla="*/ 1914885 w 12192000"/>
              <a:gd name="connsiteY742" fmla="*/ 1216540 h 2179471"/>
              <a:gd name="connsiteX743" fmla="*/ 1925115 w 12192000"/>
              <a:gd name="connsiteY743" fmla="*/ 1216934 h 2179471"/>
              <a:gd name="connsiteX744" fmla="*/ 1925115 w 12192000"/>
              <a:gd name="connsiteY744" fmla="*/ 1433190 h 2179471"/>
              <a:gd name="connsiteX745" fmla="*/ 1939279 w 12192000"/>
              <a:gd name="connsiteY745" fmla="*/ 1433190 h 2179471"/>
              <a:gd name="connsiteX746" fmla="*/ 1951082 w 12192000"/>
              <a:gd name="connsiteY746" fmla="*/ 1138688 h 2179471"/>
              <a:gd name="connsiteX747" fmla="*/ 1985312 w 12192000"/>
              <a:gd name="connsiteY747" fmla="*/ 1303436 h 2179471"/>
              <a:gd name="connsiteX748" fmla="*/ 2003410 w 12192000"/>
              <a:gd name="connsiteY748" fmla="*/ 1000677 h 2179471"/>
              <a:gd name="connsiteX749" fmla="*/ 2008131 w 12192000"/>
              <a:gd name="connsiteY749" fmla="*/ 934228 h 2179471"/>
              <a:gd name="connsiteX750" fmla="*/ 2016000 w 12192000"/>
              <a:gd name="connsiteY750" fmla="*/ 935014 h 2179471"/>
              <a:gd name="connsiteX751" fmla="*/ 2020328 w 12192000"/>
              <a:gd name="connsiteY751" fmla="*/ 1001464 h 2179471"/>
              <a:gd name="connsiteX752" fmla="*/ 2020328 w 12192000"/>
              <a:gd name="connsiteY752" fmla="*/ 1489810 h 2179471"/>
              <a:gd name="connsiteX753" fmla="*/ 2055344 w 12192000"/>
              <a:gd name="connsiteY753" fmla="*/ 1228336 h 2179471"/>
              <a:gd name="connsiteX754" fmla="*/ 2075410 w 12192000"/>
              <a:gd name="connsiteY754" fmla="*/ 1002250 h 2179471"/>
              <a:gd name="connsiteX755" fmla="*/ 2079344 w 12192000"/>
              <a:gd name="connsiteY755" fmla="*/ 1002643 h 2179471"/>
              <a:gd name="connsiteX756" fmla="*/ 2083279 w 12192000"/>
              <a:gd name="connsiteY756" fmla="*/ 1002643 h 2179471"/>
              <a:gd name="connsiteX757" fmla="*/ 2086820 w 12192000"/>
              <a:gd name="connsiteY757" fmla="*/ 1218506 h 2179471"/>
              <a:gd name="connsiteX758" fmla="*/ 2103344 w 12192000"/>
              <a:gd name="connsiteY758" fmla="*/ 1271588 h 2179471"/>
              <a:gd name="connsiteX759" fmla="*/ 2126164 w 12192000"/>
              <a:gd name="connsiteY759" fmla="*/ 1319164 h 2179471"/>
              <a:gd name="connsiteX760" fmla="*/ 2126558 w 12192000"/>
              <a:gd name="connsiteY760" fmla="*/ 1461107 h 2179471"/>
              <a:gd name="connsiteX761" fmla="*/ 2136394 w 12192000"/>
              <a:gd name="connsiteY761" fmla="*/ 1460714 h 2179471"/>
              <a:gd name="connsiteX762" fmla="*/ 2143869 w 12192000"/>
              <a:gd name="connsiteY762" fmla="*/ 1432404 h 2179471"/>
              <a:gd name="connsiteX763" fmla="*/ 2156853 w 12192000"/>
              <a:gd name="connsiteY763" fmla="*/ 1433583 h 2179471"/>
              <a:gd name="connsiteX764" fmla="*/ 2156853 w 12192000"/>
              <a:gd name="connsiteY764" fmla="*/ 1787850 h 2179471"/>
              <a:gd name="connsiteX765" fmla="*/ 2177705 w 12192000"/>
              <a:gd name="connsiteY765" fmla="*/ 1787850 h 2179471"/>
              <a:gd name="connsiteX766" fmla="*/ 2177705 w 12192000"/>
              <a:gd name="connsiteY766" fmla="*/ 1287315 h 2179471"/>
              <a:gd name="connsiteX767" fmla="*/ 2194230 w 12192000"/>
              <a:gd name="connsiteY767" fmla="*/ 1287708 h 2179471"/>
              <a:gd name="connsiteX768" fmla="*/ 2194230 w 12192000"/>
              <a:gd name="connsiteY768" fmla="*/ 1691518 h 2179471"/>
              <a:gd name="connsiteX769" fmla="*/ 2204066 w 12192000"/>
              <a:gd name="connsiteY769" fmla="*/ 1692304 h 2179471"/>
              <a:gd name="connsiteX770" fmla="*/ 2243017 w 12192000"/>
              <a:gd name="connsiteY770" fmla="*/ 1433976 h 2179471"/>
              <a:gd name="connsiteX771" fmla="*/ 2261902 w 12192000"/>
              <a:gd name="connsiteY771" fmla="*/ 1465039 h 2179471"/>
              <a:gd name="connsiteX772" fmla="*/ 2281180 w 12192000"/>
              <a:gd name="connsiteY772" fmla="*/ 1284563 h 2179471"/>
              <a:gd name="connsiteX773" fmla="*/ 2286295 w 12192000"/>
              <a:gd name="connsiteY773" fmla="*/ 1284563 h 2179471"/>
              <a:gd name="connsiteX774" fmla="*/ 2291410 w 12192000"/>
              <a:gd name="connsiteY774" fmla="*/ 1395050 h 2179471"/>
              <a:gd name="connsiteX775" fmla="*/ 2314623 w 12192000"/>
              <a:gd name="connsiteY775" fmla="*/ 1001070 h 2179471"/>
              <a:gd name="connsiteX776" fmla="*/ 2318951 w 12192000"/>
              <a:gd name="connsiteY776" fmla="*/ 917713 h 2179471"/>
              <a:gd name="connsiteX777" fmla="*/ 2327213 w 12192000"/>
              <a:gd name="connsiteY777" fmla="*/ 918107 h 2179471"/>
              <a:gd name="connsiteX778" fmla="*/ 2331541 w 12192000"/>
              <a:gd name="connsiteY778" fmla="*/ 1001464 h 2179471"/>
              <a:gd name="connsiteX779" fmla="*/ 2338623 w 12192000"/>
              <a:gd name="connsiteY779" fmla="*/ 1382468 h 2179471"/>
              <a:gd name="connsiteX780" fmla="*/ 2359869 w 12192000"/>
              <a:gd name="connsiteY780" fmla="*/ 1382075 h 2179471"/>
              <a:gd name="connsiteX781" fmla="*/ 2359869 w 12192000"/>
              <a:gd name="connsiteY781" fmla="*/ 1081282 h 2179471"/>
              <a:gd name="connsiteX782" fmla="*/ 2372066 w 12192000"/>
              <a:gd name="connsiteY782" fmla="*/ 1081282 h 2179471"/>
              <a:gd name="connsiteX783" fmla="*/ 2372066 w 12192000"/>
              <a:gd name="connsiteY783" fmla="*/ 1433583 h 2179471"/>
              <a:gd name="connsiteX784" fmla="*/ 2387017 w 12192000"/>
              <a:gd name="connsiteY784" fmla="*/ 1433976 h 2179471"/>
              <a:gd name="connsiteX785" fmla="*/ 2401967 w 12192000"/>
              <a:gd name="connsiteY785" fmla="*/ 1230695 h 2179471"/>
              <a:gd name="connsiteX786" fmla="*/ 2409443 w 12192000"/>
              <a:gd name="connsiteY786" fmla="*/ 1230695 h 2179471"/>
              <a:gd name="connsiteX787" fmla="*/ 2409443 w 12192000"/>
              <a:gd name="connsiteY787" fmla="*/ 1541318 h 2179471"/>
              <a:gd name="connsiteX788" fmla="*/ 2419672 w 12192000"/>
              <a:gd name="connsiteY788" fmla="*/ 1541711 h 2179471"/>
              <a:gd name="connsiteX789" fmla="*/ 2429508 w 12192000"/>
              <a:gd name="connsiteY789" fmla="*/ 1475262 h 2179471"/>
              <a:gd name="connsiteX790" fmla="*/ 2442492 w 12192000"/>
              <a:gd name="connsiteY790" fmla="*/ 1476048 h 2179471"/>
              <a:gd name="connsiteX791" fmla="*/ 2442492 w 12192000"/>
              <a:gd name="connsiteY791" fmla="*/ 1662422 h 2179471"/>
              <a:gd name="connsiteX792" fmla="*/ 2446820 w 12192000"/>
              <a:gd name="connsiteY792" fmla="*/ 1661635 h 2179471"/>
              <a:gd name="connsiteX793" fmla="*/ 2465312 w 12192000"/>
              <a:gd name="connsiteY793" fmla="*/ 1540925 h 2179471"/>
              <a:gd name="connsiteX794" fmla="*/ 2479869 w 12192000"/>
              <a:gd name="connsiteY794" fmla="*/ 1542105 h 2179471"/>
              <a:gd name="connsiteX795" fmla="*/ 2479869 w 12192000"/>
              <a:gd name="connsiteY795" fmla="*/ 1663208 h 2179471"/>
              <a:gd name="connsiteX796" fmla="*/ 2496394 w 12192000"/>
              <a:gd name="connsiteY796" fmla="*/ 1662815 h 2179471"/>
              <a:gd name="connsiteX797" fmla="*/ 2496394 w 12192000"/>
              <a:gd name="connsiteY797" fmla="*/ 1472509 h 2179471"/>
              <a:gd name="connsiteX798" fmla="*/ 2513705 w 12192000"/>
              <a:gd name="connsiteY798" fmla="*/ 1511042 h 2179471"/>
              <a:gd name="connsiteX799" fmla="*/ 2527476 w 12192000"/>
              <a:gd name="connsiteY799" fmla="*/ 1479587 h 2179471"/>
              <a:gd name="connsiteX800" fmla="*/ 2539279 w 12192000"/>
              <a:gd name="connsiteY800" fmla="*/ 1510256 h 2179471"/>
              <a:gd name="connsiteX801" fmla="*/ 2554230 w 12192000"/>
              <a:gd name="connsiteY801" fmla="*/ 1509076 h 2179471"/>
              <a:gd name="connsiteX802" fmla="*/ 2561312 w 12192000"/>
              <a:gd name="connsiteY802" fmla="*/ 1088753 h 2179471"/>
              <a:gd name="connsiteX803" fmla="*/ 2572721 w 12192000"/>
              <a:gd name="connsiteY803" fmla="*/ 1159921 h 2179471"/>
              <a:gd name="connsiteX804" fmla="*/ 2573508 w 12192000"/>
              <a:gd name="connsiteY804" fmla="*/ 1462679 h 2179471"/>
              <a:gd name="connsiteX805" fmla="*/ 2607738 w 12192000"/>
              <a:gd name="connsiteY805" fmla="*/ 1066734 h 2179471"/>
              <a:gd name="connsiteX806" fmla="*/ 2641180 w 12192000"/>
              <a:gd name="connsiteY806" fmla="*/ 1378536 h 2179471"/>
              <a:gd name="connsiteX807" fmla="*/ 2641180 w 12192000"/>
              <a:gd name="connsiteY807" fmla="*/ 1001464 h 2179471"/>
              <a:gd name="connsiteX808" fmla="*/ 2641180 w 12192000"/>
              <a:gd name="connsiteY808" fmla="*/ 839861 h 2179471"/>
              <a:gd name="connsiteX809" fmla="*/ 2657705 w 12192000"/>
              <a:gd name="connsiteY809" fmla="*/ 840254 h 2179471"/>
              <a:gd name="connsiteX810" fmla="*/ 2657705 w 12192000"/>
              <a:gd name="connsiteY810" fmla="*/ 1001464 h 2179471"/>
              <a:gd name="connsiteX811" fmla="*/ 2657705 w 12192000"/>
              <a:gd name="connsiteY811" fmla="*/ 1432404 h 2179471"/>
              <a:gd name="connsiteX812" fmla="*/ 2672656 w 12192000"/>
              <a:gd name="connsiteY812" fmla="*/ 1432797 h 2179471"/>
              <a:gd name="connsiteX813" fmla="*/ 2688787 w 12192000"/>
              <a:gd name="connsiteY813" fmla="*/ 1208283 h 2179471"/>
              <a:gd name="connsiteX814" fmla="*/ 2736394 w 12192000"/>
              <a:gd name="connsiteY814" fmla="*/ 1398196 h 2179471"/>
              <a:gd name="connsiteX815" fmla="*/ 2736394 w 12192000"/>
              <a:gd name="connsiteY815" fmla="*/ 1191376 h 2179471"/>
              <a:gd name="connsiteX816" fmla="*/ 2751344 w 12192000"/>
              <a:gd name="connsiteY816" fmla="*/ 1352192 h 2179471"/>
              <a:gd name="connsiteX817" fmla="*/ 2777705 w 12192000"/>
              <a:gd name="connsiteY817" fmla="*/ 1505538 h 2179471"/>
              <a:gd name="connsiteX818" fmla="*/ 2777705 w 12192000"/>
              <a:gd name="connsiteY818" fmla="*/ 1352192 h 2179471"/>
              <a:gd name="connsiteX819" fmla="*/ 2818623 w 12192000"/>
              <a:gd name="connsiteY819" fmla="*/ 1677756 h 2179471"/>
              <a:gd name="connsiteX820" fmla="*/ 2831607 w 12192000"/>
              <a:gd name="connsiteY820" fmla="*/ 1676970 h 2179471"/>
              <a:gd name="connsiteX821" fmla="*/ 2831607 w 12192000"/>
              <a:gd name="connsiteY821" fmla="*/ 1463466 h 2179471"/>
              <a:gd name="connsiteX822" fmla="*/ 2860328 w 12192000"/>
              <a:gd name="connsiteY822" fmla="*/ 1515761 h 2179471"/>
              <a:gd name="connsiteX823" fmla="*/ 2870558 w 12192000"/>
              <a:gd name="connsiteY823" fmla="*/ 1480373 h 2179471"/>
              <a:gd name="connsiteX824" fmla="*/ 2883935 w 12192000"/>
              <a:gd name="connsiteY824" fmla="*/ 1001464 h 2179471"/>
              <a:gd name="connsiteX825" fmla="*/ 2900853 w 12192000"/>
              <a:gd name="connsiteY825" fmla="*/ 1014832 h 2179471"/>
              <a:gd name="connsiteX826" fmla="*/ 2926820 w 12192000"/>
              <a:gd name="connsiteY826" fmla="*/ 1435549 h 2179471"/>
              <a:gd name="connsiteX827" fmla="*/ 2926820 w 12192000"/>
              <a:gd name="connsiteY827" fmla="*/ 1136329 h 2179471"/>
              <a:gd name="connsiteX828" fmla="*/ 2939410 w 12192000"/>
              <a:gd name="connsiteY828" fmla="*/ 1136329 h 2179471"/>
              <a:gd name="connsiteX829" fmla="*/ 2939410 w 12192000"/>
              <a:gd name="connsiteY829" fmla="*/ 1557832 h 2179471"/>
              <a:gd name="connsiteX830" fmla="*/ 2957902 w 12192000"/>
              <a:gd name="connsiteY830" fmla="*/ 1558619 h 2179471"/>
              <a:gd name="connsiteX831" fmla="*/ 2976000 w 12192000"/>
              <a:gd name="connsiteY831" fmla="*/ 1108412 h 2179471"/>
              <a:gd name="connsiteX832" fmla="*/ 2993312 w 12192000"/>
              <a:gd name="connsiteY832" fmla="*/ 1108805 h 2179471"/>
              <a:gd name="connsiteX833" fmla="*/ 2993312 w 12192000"/>
              <a:gd name="connsiteY833" fmla="*/ 1448918 h 2179471"/>
              <a:gd name="connsiteX834" fmla="*/ 3000000 w 12192000"/>
              <a:gd name="connsiteY834" fmla="*/ 1448918 h 2179471"/>
              <a:gd name="connsiteX835" fmla="*/ 3015738 w 12192000"/>
              <a:gd name="connsiteY835" fmla="*/ 1391905 h 2179471"/>
              <a:gd name="connsiteX836" fmla="*/ 3030295 w 12192000"/>
              <a:gd name="connsiteY836" fmla="*/ 1393871 h 2179471"/>
              <a:gd name="connsiteX837" fmla="*/ 3030295 w 12192000"/>
              <a:gd name="connsiteY837" fmla="*/ 1597938 h 2179471"/>
              <a:gd name="connsiteX838" fmla="*/ 3046820 w 12192000"/>
              <a:gd name="connsiteY838" fmla="*/ 1597938 h 2179471"/>
              <a:gd name="connsiteX839" fmla="*/ 3046820 w 12192000"/>
              <a:gd name="connsiteY839" fmla="*/ 1311300 h 2179471"/>
              <a:gd name="connsiteX840" fmla="*/ 3058623 w 12192000"/>
              <a:gd name="connsiteY840" fmla="*/ 1311300 h 2179471"/>
              <a:gd name="connsiteX841" fmla="*/ 3064131 w 12192000"/>
              <a:gd name="connsiteY841" fmla="*/ 1381288 h 2179471"/>
              <a:gd name="connsiteX842" fmla="*/ 3075935 w 12192000"/>
              <a:gd name="connsiteY842" fmla="*/ 1381288 h 2179471"/>
              <a:gd name="connsiteX843" fmla="*/ 3075935 w 12192000"/>
              <a:gd name="connsiteY843" fmla="*/ 1257433 h 2179471"/>
              <a:gd name="connsiteX844" fmla="*/ 3088525 w 12192000"/>
              <a:gd name="connsiteY844" fmla="*/ 1257433 h 2179471"/>
              <a:gd name="connsiteX845" fmla="*/ 3088525 w 12192000"/>
              <a:gd name="connsiteY845" fmla="*/ 1703707 h 2179471"/>
              <a:gd name="connsiteX846" fmla="*/ 3105443 w 12192000"/>
              <a:gd name="connsiteY846" fmla="*/ 1703707 h 2179471"/>
              <a:gd name="connsiteX847" fmla="*/ 3114885 w 12192000"/>
              <a:gd name="connsiteY847" fmla="*/ 1301077 h 2179471"/>
              <a:gd name="connsiteX848" fmla="*/ 3125508 w 12192000"/>
              <a:gd name="connsiteY848" fmla="*/ 1222438 h 2179471"/>
              <a:gd name="connsiteX849" fmla="*/ 3125508 w 12192000"/>
              <a:gd name="connsiteY849" fmla="*/ 1489023 h 2179471"/>
              <a:gd name="connsiteX850" fmla="*/ 3137312 w 12192000"/>
              <a:gd name="connsiteY850" fmla="*/ 1489417 h 2179471"/>
              <a:gd name="connsiteX851" fmla="*/ 3179410 w 12192000"/>
              <a:gd name="connsiteY851" fmla="*/ 1251928 h 2179471"/>
              <a:gd name="connsiteX852" fmla="*/ 3186885 w 12192000"/>
              <a:gd name="connsiteY852" fmla="*/ 1380109 h 2179471"/>
              <a:gd name="connsiteX853" fmla="*/ 3200262 w 12192000"/>
              <a:gd name="connsiteY853" fmla="*/ 1379322 h 2179471"/>
              <a:gd name="connsiteX854" fmla="*/ 3200262 w 12192000"/>
              <a:gd name="connsiteY854" fmla="*/ 1108805 h 2179471"/>
              <a:gd name="connsiteX855" fmla="*/ 3212459 w 12192000"/>
              <a:gd name="connsiteY855" fmla="*/ 1108805 h 2179471"/>
              <a:gd name="connsiteX856" fmla="*/ 3212459 w 12192000"/>
              <a:gd name="connsiteY856" fmla="*/ 1557046 h 2179471"/>
              <a:gd name="connsiteX857" fmla="*/ 3222295 w 12192000"/>
              <a:gd name="connsiteY857" fmla="*/ 1557439 h 2179471"/>
              <a:gd name="connsiteX858" fmla="*/ 3253377 w 12192000"/>
              <a:gd name="connsiteY858" fmla="*/ 1351013 h 2179471"/>
              <a:gd name="connsiteX859" fmla="*/ 3262820 w 12192000"/>
              <a:gd name="connsiteY859" fmla="*/ 1352585 h 2179471"/>
              <a:gd name="connsiteX860" fmla="*/ 3266754 w 12192000"/>
              <a:gd name="connsiteY860" fmla="*/ 1392691 h 2179471"/>
              <a:gd name="connsiteX861" fmla="*/ 3279344 w 12192000"/>
              <a:gd name="connsiteY861" fmla="*/ 1502785 h 2179471"/>
              <a:gd name="connsiteX862" fmla="*/ 3291148 w 12192000"/>
              <a:gd name="connsiteY862" fmla="*/ 1501999 h 2179471"/>
              <a:gd name="connsiteX863" fmla="*/ 3291148 w 12192000"/>
              <a:gd name="connsiteY863" fmla="*/ 1286136 h 2179471"/>
              <a:gd name="connsiteX864" fmla="*/ 3332459 w 12192000"/>
              <a:gd name="connsiteY864" fmla="*/ 1731231 h 2179471"/>
              <a:gd name="connsiteX865" fmla="*/ 3332459 w 12192000"/>
              <a:gd name="connsiteY865" fmla="*/ 1557439 h 2179471"/>
              <a:gd name="connsiteX866" fmla="*/ 3358820 w 12192000"/>
              <a:gd name="connsiteY866" fmla="*/ 1595579 h 2179471"/>
              <a:gd name="connsiteX867" fmla="*/ 3359607 w 12192000"/>
              <a:gd name="connsiteY867" fmla="*/ 1302650 h 2179471"/>
              <a:gd name="connsiteX868" fmla="*/ 3372590 w 12192000"/>
              <a:gd name="connsiteY868" fmla="*/ 1232661 h 2179471"/>
              <a:gd name="connsiteX869" fmla="*/ 3427279 w 12192000"/>
              <a:gd name="connsiteY869" fmla="*/ 1595186 h 2179471"/>
              <a:gd name="connsiteX870" fmla="*/ 3494164 w 12192000"/>
              <a:gd name="connsiteY870" fmla="*/ 1130824 h 2179471"/>
              <a:gd name="connsiteX871" fmla="*/ 3494164 w 12192000"/>
              <a:gd name="connsiteY871" fmla="*/ 1449311 h 2179471"/>
              <a:gd name="connsiteX872" fmla="*/ 3500853 w 12192000"/>
              <a:gd name="connsiteY872" fmla="*/ 1448918 h 2179471"/>
              <a:gd name="connsiteX873" fmla="*/ 3521705 w 12192000"/>
              <a:gd name="connsiteY873" fmla="*/ 1312480 h 2179471"/>
              <a:gd name="connsiteX874" fmla="*/ 3548853 w 12192000"/>
              <a:gd name="connsiteY874" fmla="*/ 1389546 h 2179471"/>
              <a:gd name="connsiteX875" fmla="*/ 3557902 w 12192000"/>
              <a:gd name="connsiteY875" fmla="*/ 1489810 h 2179471"/>
              <a:gd name="connsiteX876" fmla="*/ 3576787 w 12192000"/>
              <a:gd name="connsiteY876" fmla="*/ 1488237 h 2179471"/>
              <a:gd name="connsiteX877" fmla="*/ 3576787 w 12192000"/>
              <a:gd name="connsiteY877" fmla="*/ 1180367 h 2179471"/>
              <a:gd name="connsiteX878" fmla="*/ 3593312 w 12192000"/>
              <a:gd name="connsiteY878" fmla="*/ 1180760 h 2179471"/>
              <a:gd name="connsiteX879" fmla="*/ 3593312 w 12192000"/>
              <a:gd name="connsiteY879" fmla="*/ 1649053 h 2179471"/>
              <a:gd name="connsiteX880" fmla="*/ 3617705 w 12192000"/>
              <a:gd name="connsiteY880" fmla="*/ 1531488 h 2179471"/>
              <a:gd name="connsiteX881" fmla="*/ 3623213 w 12192000"/>
              <a:gd name="connsiteY881" fmla="*/ 1486664 h 2179471"/>
              <a:gd name="connsiteX882" fmla="*/ 3630295 w 12192000"/>
              <a:gd name="connsiteY882" fmla="*/ 1494921 h 2179471"/>
              <a:gd name="connsiteX883" fmla="*/ 3632656 w 12192000"/>
              <a:gd name="connsiteY883" fmla="*/ 1501212 h 2179471"/>
              <a:gd name="connsiteX884" fmla="*/ 3658623 w 12192000"/>
              <a:gd name="connsiteY884" fmla="*/ 1693877 h 2179471"/>
              <a:gd name="connsiteX885" fmla="*/ 3668853 w 12192000"/>
              <a:gd name="connsiteY885" fmla="*/ 1693091 h 2179471"/>
              <a:gd name="connsiteX886" fmla="*/ 3673180 w 12192000"/>
              <a:gd name="connsiteY886" fmla="*/ 1634898 h 2179471"/>
              <a:gd name="connsiteX887" fmla="*/ 3679082 w 12192000"/>
              <a:gd name="connsiteY887" fmla="*/ 1634898 h 2179471"/>
              <a:gd name="connsiteX888" fmla="*/ 3692066 w 12192000"/>
              <a:gd name="connsiteY888" fmla="*/ 1689159 h 2179471"/>
              <a:gd name="connsiteX889" fmla="*/ 3709377 w 12192000"/>
              <a:gd name="connsiteY889" fmla="*/ 1688766 h 2179471"/>
              <a:gd name="connsiteX890" fmla="*/ 3709377 w 12192000"/>
              <a:gd name="connsiteY890" fmla="*/ 1300684 h 2179471"/>
              <a:gd name="connsiteX891" fmla="*/ 3720787 w 12192000"/>
              <a:gd name="connsiteY891" fmla="*/ 1300684 h 2179471"/>
              <a:gd name="connsiteX892" fmla="*/ 3740459 w 12192000"/>
              <a:gd name="connsiteY892" fmla="*/ 1719042 h 2179471"/>
              <a:gd name="connsiteX893" fmla="*/ 3750689 w 12192000"/>
              <a:gd name="connsiteY893" fmla="*/ 1719042 h 2179471"/>
              <a:gd name="connsiteX894" fmla="*/ 3750689 w 12192000"/>
              <a:gd name="connsiteY894" fmla="*/ 1163853 h 2179471"/>
              <a:gd name="connsiteX895" fmla="*/ 3777443 w 12192000"/>
              <a:gd name="connsiteY895" fmla="*/ 1406846 h 2179471"/>
              <a:gd name="connsiteX896" fmla="*/ 3833705 w 12192000"/>
              <a:gd name="connsiteY896" fmla="*/ 1055331 h 2179471"/>
              <a:gd name="connsiteX897" fmla="*/ 3833705 w 12192000"/>
              <a:gd name="connsiteY897" fmla="*/ 1435942 h 2179471"/>
              <a:gd name="connsiteX898" fmla="*/ 3845902 w 12192000"/>
              <a:gd name="connsiteY898" fmla="*/ 1435942 h 2179471"/>
              <a:gd name="connsiteX899" fmla="*/ 3845902 w 12192000"/>
              <a:gd name="connsiteY899" fmla="*/ 1337644 h 2179471"/>
              <a:gd name="connsiteX900" fmla="*/ 3853771 w 12192000"/>
              <a:gd name="connsiteY900" fmla="*/ 1337251 h 2179471"/>
              <a:gd name="connsiteX901" fmla="*/ 3877771 w 12192000"/>
              <a:gd name="connsiteY901" fmla="*/ 1423753 h 2179471"/>
              <a:gd name="connsiteX902" fmla="*/ 3885639 w 12192000"/>
              <a:gd name="connsiteY902" fmla="*/ 1422574 h 2179471"/>
              <a:gd name="connsiteX903" fmla="*/ 3890754 w 12192000"/>
              <a:gd name="connsiteY903" fmla="*/ 1315232 h 2179471"/>
              <a:gd name="connsiteX904" fmla="*/ 3908853 w 12192000"/>
              <a:gd name="connsiteY904" fmla="*/ 1315232 h 2179471"/>
              <a:gd name="connsiteX905" fmla="*/ 3932066 w 12192000"/>
              <a:gd name="connsiteY905" fmla="*/ 1611307 h 2179471"/>
              <a:gd name="connsiteX906" fmla="*/ 3941115 w 12192000"/>
              <a:gd name="connsiteY906" fmla="*/ 1611307 h 2179471"/>
              <a:gd name="connsiteX907" fmla="*/ 3941115 w 12192000"/>
              <a:gd name="connsiteY907" fmla="*/ 1458748 h 2179471"/>
              <a:gd name="connsiteX908" fmla="*/ 3960787 w 12192000"/>
              <a:gd name="connsiteY908" fmla="*/ 1457175 h 2179471"/>
              <a:gd name="connsiteX909" fmla="*/ 3973771 w 12192000"/>
              <a:gd name="connsiteY909" fmla="*/ 1610520 h 2179471"/>
              <a:gd name="connsiteX910" fmla="*/ 3980853 w 12192000"/>
              <a:gd name="connsiteY910" fmla="*/ 1609734 h 2179471"/>
              <a:gd name="connsiteX911" fmla="*/ 4001312 w 12192000"/>
              <a:gd name="connsiteY911" fmla="*/ 1325062 h 2179471"/>
              <a:gd name="connsiteX912" fmla="*/ 4004066 w 12192000"/>
              <a:gd name="connsiteY912" fmla="*/ 1325455 h 2179471"/>
              <a:gd name="connsiteX913" fmla="*/ 4020197 w 12192000"/>
              <a:gd name="connsiteY913" fmla="*/ 1528736 h 2179471"/>
              <a:gd name="connsiteX914" fmla="*/ 4040656 w 12192000"/>
              <a:gd name="connsiteY914" fmla="*/ 1527556 h 2179471"/>
              <a:gd name="connsiteX915" fmla="*/ 4040656 w 12192000"/>
              <a:gd name="connsiteY915" fmla="*/ 1286529 h 2179471"/>
              <a:gd name="connsiteX916" fmla="*/ 4052853 w 12192000"/>
              <a:gd name="connsiteY916" fmla="*/ 1286922 h 2179471"/>
              <a:gd name="connsiteX917" fmla="*/ 4052853 w 12192000"/>
              <a:gd name="connsiteY917" fmla="*/ 1465825 h 2179471"/>
              <a:gd name="connsiteX918" fmla="*/ 4068984 w 12192000"/>
              <a:gd name="connsiteY918" fmla="*/ 1467398 h 2179471"/>
              <a:gd name="connsiteX919" fmla="*/ 4092984 w 12192000"/>
              <a:gd name="connsiteY919" fmla="*/ 1216147 h 2179471"/>
              <a:gd name="connsiteX920" fmla="*/ 4101246 w 12192000"/>
              <a:gd name="connsiteY920" fmla="*/ 1216540 h 2179471"/>
              <a:gd name="connsiteX921" fmla="*/ 4122098 w 12192000"/>
              <a:gd name="connsiteY921" fmla="*/ 1514188 h 2179471"/>
              <a:gd name="connsiteX922" fmla="*/ 4127607 w 12192000"/>
              <a:gd name="connsiteY922" fmla="*/ 1513795 h 2179471"/>
              <a:gd name="connsiteX923" fmla="*/ 4127607 w 12192000"/>
              <a:gd name="connsiteY923" fmla="*/ 1001464 h 2179471"/>
              <a:gd name="connsiteX924" fmla="*/ 4128394 w 12192000"/>
              <a:gd name="connsiteY924" fmla="*/ 905918 h 2179471"/>
              <a:gd name="connsiteX925" fmla="*/ 4145705 w 12192000"/>
              <a:gd name="connsiteY925" fmla="*/ 1001464 h 2179471"/>
              <a:gd name="connsiteX926" fmla="*/ 4145705 w 12192000"/>
              <a:gd name="connsiteY926" fmla="*/ 1177221 h 2179471"/>
              <a:gd name="connsiteX927" fmla="*/ 4153180 w 12192000"/>
              <a:gd name="connsiteY927" fmla="*/ 1357304 h 2179471"/>
              <a:gd name="connsiteX928" fmla="*/ 4201967 w 12192000"/>
              <a:gd name="connsiteY928" fmla="*/ 1319557 h 2179471"/>
              <a:gd name="connsiteX929" fmla="*/ 4201967 w 12192000"/>
              <a:gd name="connsiteY929" fmla="*/ 1690338 h 2179471"/>
              <a:gd name="connsiteX930" fmla="*/ 4214558 w 12192000"/>
              <a:gd name="connsiteY930" fmla="*/ 1690338 h 2179471"/>
              <a:gd name="connsiteX931" fmla="*/ 4214558 w 12192000"/>
              <a:gd name="connsiteY931" fmla="*/ 1489023 h 2179471"/>
              <a:gd name="connsiteX932" fmla="*/ 4226361 w 12192000"/>
              <a:gd name="connsiteY932" fmla="*/ 1488630 h 2179471"/>
              <a:gd name="connsiteX933" fmla="*/ 4260590 w 12192000"/>
              <a:gd name="connsiteY933" fmla="*/ 1666747 h 2179471"/>
              <a:gd name="connsiteX934" fmla="*/ 4279476 w 12192000"/>
              <a:gd name="connsiteY934" fmla="*/ 1400948 h 2179471"/>
              <a:gd name="connsiteX935" fmla="*/ 4280263 w 12192000"/>
              <a:gd name="connsiteY935" fmla="*/ 1136329 h 2179471"/>
              <a:gd name="connsiteX936" fmla="*/ 4294033 w 12192000"/>
              <a:gd name="connsiteY936" fmla="*/ 1136722 h 2179471"/>
              <a:gd name="connsiteX937" fmla="*/ 4294426 w 12192000"/>
              <a:gd name="connsiteY937" fmla="*/ 1473296 h 2179471"/>
              <a:gd name="connsiteX938" fmla="*/ 4305836 w 12192000"/>
              <a:gd name="connsiteY938" fmla="*/ 1545250 h 2179471"/>
              <a:gd name="connsiteX939" fmla="*/ 4321967 w 12192000"/>
              <a:gd name="connsiteY939" fmla="*/ 1543284 h 2179471"/>
              <a:gd name="connsiteX940" fmla="*/ 4321967 w 12192000"/>
              <a:gd name="connsiteY940" fmla="*/ 1284956 h 2179471"/>
              <a:gd name="connsiteX941" fmla="*/ 4375869 w 12192000"/>
              <a:gd name="connsiteY941" fmla="*/ 1451670 h 2179471"/>
              <a:gd name="connsiteX942" fmla="*/ 4375869 w 12192000"/>
              <a:gd name="connsiteY942" fmla="*/ 1015619 h 2179471"/>
              <a:gd name="connsiteX943" fmla="*/ 4382164 w 12192000"/>
              <a:gd name="connsiteY943" fmla="*/ 1014832 h 2179471"/>
              <a:gd name="connsiteX944" fmla="*/ 4388459 w 12192000"/>
              <a:gd name="connsiteY944" fmla="*/ 1015225 h 2179471"/>
              <a:gd name="connsiteX945" fmla="*/ 4388459 w 12192000"/>
              <a:gd name="connsiteY945" fmla="*/ 1556653 h 2179471"/>
              <a:gd name="connsiteX946" fmla="*/ 4410492 w 12192000"/>
              <a:gd name="connsiteY946" fmla="*/ 1557439 h 2179471"/>
              <a:gd name="connsiteX947" fmla="*/ 4418754 w 12192000"/>
              <a:gd name="connsiteY947" fmla="*/ 1179187 h 2179471"/>
              <a:gd name="connsiteX948" fmla="*/ 4433705 w 12192000"/>
              <a:gd name="connsiteY948" fmla="*/ 1179580 h 2179471"/>
              <a:gd name="connsiteX949" fmla="*/ 4433705 w 12192000"/>
              <a:gd name="connsiteY949" fmla="*/ 1340790 h 2179471"/>
              <a:gd name="connsiteX950" fmla="*/ 4441967 w 12192000"/>
              <a:gd name="connsiteY950" fmla="*/ 1340003 h 2179471"/>
              <a:gd name="connsiteX951" fmla="*/ 4441967 w 12192000"/>
              <a:gd name="connsiteY951" fmla="*/ 1287315 h 2179471"/>
              <a:gd name="connsiteX952" fmla="*/ 4468722 w 12192000"/>
              <a:gd name="connsiteY952" fmla="*/ 1327421 h 2179471"/>
              <a:gd name="connsiteX953" fmla="*/ 4488394 w 12192000"/>
              <a:gd name="connsiteY953" fmla="*/ 1550755 h 2179471"/>
              <a:gd name="connsiteX954" fmla="*/ 4509640 w 12192000"/>
              <a:gd name="connsiteY954" fmla="*/ 1463073 h 2179471"/>
              <a:gd name="connsiteX955" fmla="*/ 4544263 w 12192000"/>
              <a:gd name="connsiteY955" fmla="*/ 1654951 h 2179471"/>
              <a:gd name="connsiteX956" fmla="*/ 4578492 w 12192000"/>
              <a:gd name="connsiteY956" fmla="*/ 1460714 h 2179471"/>
              <a:gd name="connsiteX957" fmla="*/ 4591476 w 12192000"/>
              <a:gd name="connsiteY957" fmla="*/ 1400555 h 2179471"/>
              <a:gd name="connsiteX958" fmla="*/ 4592656 w 12192000"/>
              <a:gd name="connsiteY958" fmla="*/ 1284170 h 2179471"/>
              <a:gd name="connsiteX959" fmla="*/ 4607607 w 12192000"/>
              <a:gd name="connsiteY959" fmla="*/ 1284170 h 2179471"/>
              <a:gd name="connsiteX960" fmla="*/ 4607607 w 12192000"/>
              <a:gd name="connsiteY960" fmla="*/ 1423360 h 2179471"/>
              <a:gd name="connsiteX961" fmla="*/ 4613115 w 12192000"/>
              <a:gd name="connsiteY961" fmla="*/ 1422967 h 2179471"/>
              <a:gd name="connsiteX962" fmla="*/ 4632394 w 12192000"/>
              <a:gd name="connsiteY962" fmla="*/ 1286922 h 2179471"/>
              <a:gd name="connsiteX963" fmla="*/ 4632394 w 12192000"/>
              <a:gd name="connsiteY963" fmla="*/ 1703314 h 2179471"/>
              <a:gd name="connsiteX964" fmla="*/ 4647738 w 12192000"/>
              <a:gd name="connsiteY964" fmla="*/ 1703314 h 2179471"/>
              <a:gd name="connsiteX965" fmla="*/ 4663869 w 12192000"/>
              <a:gd name="connsiteY965" fmla="*/ 1301077 h 2179471"/>
              <a:gd name="connsiteX966" fmla="*/ 4674099 w 12192000"/>
              <a:gd name="connsiteY966" fmla="*/ 1301077 h 2179471"/>
              <a:gd name="connsiteX967" fmla="*/ 4674099 w 12192000"/>
              <a:gd name="connsiteY967" fmla="*/ 1635291 h 2179471"/>
              <a:gd name="connsiteX968" fmla="*/ 4681181 w 12192000"/>
              <a:gd name="connsiteY968" fmla="*/ 1634505 h 2179471"/>
              <a:gd name="connsiteX969" fmla="*/ 4695738 w 12192000"/>
              <a:gd name="connsiteY969" fmla="*/ 1444199 h 2179471"/>
              <a:gd name="connsiteX970" fmla="*/ 4708328 w 12192000"/>
              <a:gd name="connsiteY970" fmla="*/ 1444199 h 2179471"/>
              <a:gd name="connsiteX971" fmla="*/ 4717377 w 12192000"/>
              <a:gd name="connsiteY971" fmla="*/ 1479194 h 2179471"/>
              <a:gd name="connsiteX972" fmla="*/ 4752394 w 12192000"/>
              <a:gd name="connsiteY972" fmla="*/ 1366347 h 2179471"/>
              <a:gd name="connsiteX973" fmla="*/ 4758295 w 12192000"/>
              <a:gd name="connsiteY973" fmla="*/ 1297538 h 2179471"/>
              <a:gd name="connsiteX974" fmla="*/ 4796459 w 12192000"/>
              <a:gd name="connsiteY974" fmla="*/ 1629000 h 2179471"/>
              <a:gd name="connsiteX975" fmla="*/ 4804722 w 12192000"/>
              <a:gd name="connsiteY975" fmla="*/ 1640010 h 2179471"/>
              <a:gd name="connsiteX976" fmla="*/ 4811804 w 12192000"/>
              <a:gd name="connsiteY976" fmla="*/ 1580638 h 2179471"/>
              <a:gd name="connsiteX977" fmla="*/ 4822820 w 12192000"/>
              <a:gd name="connsiteY977" fmla="*/ 1581424 h 2179471"/>
              <a:gd name="connsiteX978" fmla="*/ 4822820 w 12192000"/>
              <a:gd name="connsiteY978" fmla="*/ 1934905 h 2179471"/>
              <a:gd name="connsiteX979" fmla="*/ 4835017 w 12192000"/>
              <a:gd name="connsiteY979" fmla="*/ 1855087 h 2179471"/>
              <a:gd name="connsiteX980" fmla="*/ 4849574 w 12192000"/>
              <a:gd name="connsiteY980" fmla="*/ 1498460 h 2179471"/>
              <a:gd name="connsiteX981" fmla="*/ 4876328 w 12192000"/>
              <a:gd name="connsiteY981" fmla="*/ 1285742 h 2179471"/>
              <a:gd name="connsiteX982" fmla="*/ 4896394 w 12192000"/>
              <a:gd name="connsiteY982" fmla="*/ 1489417 h 2179471"/>
              <a:gd name="connsiteX983" fmla="*/ 4901508 w 12192000"/>
              <a:gd name="connsiteY983" fmla="*/ 1489810 h 2179471"/>
              <a:gd name="connsiteX984" fmla="*/ 4901508 w 12192000"/>
              <a:gd name="connsiteY984" fmla="*/ 1365954 h 2179471"/>
              <a:gd name="connsiteX985" fmla="*/ 4918033 w 12192000"/>
              <a:gd name="connsiteY985" fmla="*/ 1365561 h 2179471"/>
              <a:gd name="connsiteX986" fmla="*/ 4918033 w 12192000"/>
              <a:gd name="connsiteY986" fmla="*/ 1582210 h 2179471"/>
              <a:gd name="connsiteX987" fmla="*/ 4930623 w 12192000"/>
              <a:gd name="connsiteY987" fmla="*/ 1581817 h 2179471"/>
              <a:gd name="connsiteX988" fmla="*/ 4930623 w 12192000"/>
              <a:gd name="connsiteY988" fmla="*/ 1272767 h 2179471"/>
              <a:gd name="connsiteX989" fmla="*/ 4968000 w 12192000"/>
              <a:gd name="connsiteY989" fmla="*/ 1500426 h 2179471"/>
              <a:gd name="connsiteX990" fmla="*/ 4968000 w 12192000"/>
              <a:gd name="connsiteY990" fmla="*/ 1001857 h 2179471"/>
              <a:gd name="connsiteX991" fmla="*/ 4968000 w 12192000"/>
              <a:gd name="connsiteY991" fmla="*/ 880753 h 2179471"/>
              <a:gd name="connsiteX992" fmla="*/ 4984525 w 12192000"/>
              <a:gd name="connsiteY992" fmla="*/ 881146 h 2179471"/>
              <a:gd name="connsiteX993" fmla="*/ 4984525 w 12192000"/>
              <a:gd name="connsiteY993" fmla="*/ 1001464 h 2179471"/>
              <a:gd name="connsiteX994" fmla="*/ 4984525 w 12192000"/>
              <a:gd name="connsiteY994" fmla="*/ 1475262 h 2179471"/>
              <a:gd name="connsiteX995" fmla="*/ 4993181 w 12192000"/>
              <a:gd name="connsiteY995" fmla="*/ 1475655 h 2179471"/>
              <a:gd name="connsiteX996" fmla="*/ 5004197 w 12192000"/>
              <a:gd name="connsiteY996" fmla="*/ 1422574 h 2179471"/>
              <a:gd name="connsiteX997" fmla="*/ 5017967 w 12192000"/>
              <a:gd name="connsiteY997" fmla="*/ 1463073 h 2179471"/>
              <a:gd name="connsiteX998" fmla="*/ 5030164 w 12192000"/>
              <a:gd name="connsiteY998" fmla="*/ 1460320 h 2179471"/>
              <a:gd name="connsiteX999" fmla="*/ 5030164 w 12192000"/>
              <a:gd name="connsiteY999" fmla="*/ 1234234 h 2179471"/>
              <a:gd name="connsiteX1000" fmla="*/ 5034492 w 12192000"/>
              <a:gd name="connsiteY1000" fmla="*/ 1234627 h 2179471"/>
              <a:gd name="connsiteX1001" fmla="*/ 5055345 w 12192000"/>
              <a:gd name="connsiteY1001" fmla="*/ 1557439 h 2179471"/>
              <a:gd name="connsiteX1002" fmla="*/ 5062426 w 12192000"/>
              <a:gd name="connsiteY1002" fmla="*/ 1556653 h 2179471"/>
              <a:gd name="connsiteX1003" fmla="*/ 5070295 w 12192000"/>
              <a:gd name="connsiteY1003" fmla="*/ 1527163 h 2179471"/>
              <a:gd name="connsiteX1004" fmla="*/ 5079738 w 12192000"/>
              <a:gd name="connsiteY1004" fmla="*/ 1527556 h 2179471"/>
              <a:gd name="connsiteX1005" fmla="*/ 5079738 w 12192000"/>
              <a:gd name="connsiteY1005" fmla="*/ 1722974 h 2179471"/>
              <a:gd name="connsiteX1006" fmla="*/ 5091541 w 12192000"/>
              <a:gd name="connsiteY1006" fmla="*/ 1723760 h 2179471"/>
              <a:gd name="connsiteX1007" fmla="*/ 5112787 w 12192000"/>
              <a:gd name="connsiteY1007" fmla="*/ 1677363 h 2179471"/>
              <a:gd name="connsiteX1008" fmla="*/ 5121049 w 12192000"/>
              <a:gd name="connsiteY1008" fmla="*/ 1678936 h 2179471"/>
              <a:gd name="connsiteX1009" fmla="*/ 5121049 w 12192000"/>
              <a:gd name="connsiteY1009" fmla="*/ 1920750 h 2179471"/>
              <a:gd name="connsiteX1010" fmla="*/ 5160787 w 12192000"/>
              <a:gd name="connsiteY1010" fmla="*/ 1192556 h 2179471"/>
              <a:gd name="connsiteX1011" fmla="*/ 5179279 w 12192000"/>
              <a:gd name="connsiteY1011" fmla="*/ 1638044 h 2179471"/>
              <a:gd name="connsiteX1012" fmla="*/ 5212722 w 12192000"/>
              <a:gd name="connsiteY1012" fmla="*/ 1001464 h 2179471"/>
              <a:gd name="connsiteX1013" fmla="*/ 5217836 w 12192000"/>
              <a:gd name="connsiteY1013" fmla="*/ 942878 h 2179471"/>
              <a:gd name="connsiteX1014" fmla="*/ 5224525 w 12192000"/>
              <a:gd name="connsiteY1014" fmla="*/ 942878 h 2179471"/>
              <a:gd name="connsiteX1015" fmla="*/ 5228853 w 12192000"/>
              <a:gd name="connsiteY1015" fmla="*/ 1001464 h 2179471"/>
              <a:gd name="connsiteX1016" fmla="*/ 5228853 w 12192000"/>
              <a:gd name="connsiteY1016" fmla="*/ 1664388 h 2179471"/>
              <a:gd name="connsiteX1017" fmla="*/ 5242230 w 12192000"/>
              <a:gd name="connsiteY1017" fmla="*/ 1664388 h 2179471"/>
              <a:gd name="connsiteX1018" fmla="*/ 5256787 w 12192000"/>
              <a:gd name="connsiteY1018" fmla="*/ 1303436 h 2179471"/>
              <a:gd name="connsiteX1019" fmla="*/ 5307935 w 12192000"/>
              <a:gd name="connsiteY1019" fmla="*/ 1182333 h 2179471"/>
              <a:gd name="connsiteX1020" fmla="*/ 5313049 w 12192000"/>
              <a:gd name="connsiteY1020" fmla="*/ 1122174 h 2179471"/>
              <a:gd name="connsiteX1021" fmla="*/ 5323279 w 12192000"/>
              <a:gd name="connsiteY1021" fmla="*/ 1460320 h 2179471"/>
              <a:gd name="connsiteX1022" fmla="*/ 5327213 w 12192000"/>
              <a:gd name="connsiteY1022" fmla="*/ 1548002 h 2179471"/>
              <a:gd name="connsiteX1023" fmla="*/ 5376787 w 12192000"/>
              <a:gd name="connsiteY1023" fmla="*/ 2008039 h 2179471"/>
              <a:gd name="connsiteX1024" fmla="*/ 5376787 w 12192000"/>
              <a:gd name="connsiteY1024" fmla="*/ 2179471 h 2179471"/>
              <a:gd name="connsiteX1025" fmla="*/ 5390164 w 12192000"/>
              <a:gd name="connsiteY1025" fmla="*/ 2179471 h 2179471"/>
              <a:gd name="connsiteX1026" fmla="*/ 5390164 w 12192000"/>
              <a:gd name="connsiteY1026" fmla="*/ 1892833 h 2179471"/>
              <a:gd name="connsiteX1027" fmla="*/ 5398426 w 12192000"/>
              <a:gd name="connsiteY1027" fmla="*/ 1892440 h 2179471"/>
              <a:gd name="connsiteX1028" fmla="*/ 5410230 w 12192000"/>
              <a:gd name="connsiteY1028" fmla="*/ 1924682 h 2179471"/>
              <a:gd name="connsiteX1029" fmla="*/ 5419279 w 12192000"/>
              <a:gd name="connsiteY1029" fmla="*/ 1923502 h 2179471"/>
              <a:gd name="connsiteX1030" fmla="*/ 5436590 w 12192000"/>
              <a:gd name="connsiteY1030" fmla="*/ 1395443 h 2179471"/>
              <a:gd name="connsiteX1031" fmla="*/ 5448000 w 12192000"/>
              <a:gd name="connsiteY1031" fmla="*/ 1395443 h 2179471"/>
              <a:gd name="connsiteX1032" fmla="*/ 5448000 w 12192000"/>
              <a:gd name="connsiteY1032" fmla="*/ 1678543 h 2179471"/>
              <a:gd name="connsiteX1033" fmla="*/ 5452328 w 12192000"/>
              <a:gd name="connsiteY1033" fmla="*/ 1678149 h 2179471"/>
              <a:gd name="connsiteX1034" fmla="*/ 5504656 w 12192000"/>
              <a:gd name="connsiteY1034" fmla="*/ 1341576 h 2179471"/>
              <a:gd name="connsiteX1035" fmla="*/ 5514492 w 12192000"/>
              <a:gd name="connsiteY1035" fmla="*/ 1342362 h 2179471"/>
              <a:gd name="connsiteX1036" fmla="*/ 5514492 w 12192000"/>
              <a:gd name="connsiteY1036" fmla="*/ 1596758 h 2179471"/>
              <a:gd name="connsiteX1037" fmla="*/ 5526689 w 12192000"/>
              <a:gd name="connsiteY1037" fmla="*/ 1596758 h 2179471"/>
              <a:gd name="connsiteX1038" fmla="*/ 5526689 w 12192000"/>
              <a:gd name="connsiteY1038" fmla="*/ 1068307 h 2179471"/>
              <a:gd name="connsiteX1039" fmla="*/ 5534951 w 12192000"/>
              <a:gd name="connsiteY1039" fmla="*/ 1068307 h 2179471"/>
              <a:gd name="connsiteX1040" fmla="*/ 5555410 w 12192000"/>
              <a:gd name="connsiteY1040" fmla="*/ 1597152 h 2179471"/>
              <a:gd name="connsiteX1041" fmla="*/ 5568000 w 12192000"/>
              <a:gd name="connsiteY1041" fmla="*/ 1596758 h 2179471"/>
              <a:gd name="connsiteX1042" fmla="*/ 5568000 w 12192000"/>
              <a:gd name="connsiteY1042" fmla="*/ 1356517 h 2179471"/>
              <a:gd name="connsiteX1043" fmla="*/ 5606951 w 12192000"/>
              <a:gd name="connsiteY1043" fmla="*/ 1542498 h 2179471"/>
              <a:gd name="connsiteX1044" fmla="*/ 5607738 w 12192000"/>
              <a:gd name="connsiteY1044" fmla="*/ 1732803 h 2179471"/>
              <a:gd name="connsiteX1045" fmla="*/ 5621902 w 12192000"/>
              <a:gd name="connsiteY1045" fmla="*/ 1732803 h 2179471"/>
              <a:gd name="connsiteX1046" fmla="*/ 5621902 w 12192000"/>
              <a:gd name="connsiteY1046" fmla="*/ 1459534 h 2179471"/>
              <a:gd name="connsiteX1047" fmla="*/ 5632131 w 12192000"/>
              <a:gd name="connsiteY1047" fmla="*/ 1459141 h 2179471"/>
              <a:gd name="connsiteX1048" fmla="*/ 5656525 w 12192000"/>
              <a:gd name="connsiteY1048" fmla="*/ 1689552 h 2179471"/>
              <a:gd name="connsiteX1049" fmla="*/ 5675804 w 12192000"/>
              <a:gd name="connsiteY1049" fmla="*/ 1687979 h 2179471"/>
              <a:gd name="connsiteX1050" fmla="*/ 5675804 w 12192000"/>
              <a:gd name="connsiteY1050" fmla="*/ 1393871 h 2179471"/>
              <a:gd name="connsiteX1051" fmla="*/ 5692328 w 12192000"/>
              <a:gd name="connsiteY1051" fmla="*/ 1394264 h 2179471"/>
              <a:gd name="connsiteX1052" fmla="*/ 5692328 w 12192000"/>
              <a:gd name="connsiteY1052" fmla="*/ 1841325 h 2179471"/>
              <a:gd name="connsiteX1053" fmla="*/ 5697836 w 12192000"/>
              <a:gd name="connsiteY1053" fmla="*/ 1840932 h 2179471"/>
              <a:gd name="connsiteX1054" fmla="*/ 5713181 w 12192000"/>
              <a:gd name="connsiteY1054" fmla="*/ 1634898 h 2179471"/>
              <a:gd name="connsiteX1055" fmla="*/ 5727345 w 12192000"/>
              <a:gd name="connsiteY1055" fmla="*/ 1635685 h 2179471"/>
              <a:gd name="connsiteX1056" fmla="*/ 5732459 w 12192000"/>
              <a:gd name="connsiteY1056" fmla="*/ 1706459 h 2179471"/>
              <a:gd name="connsiteX1057" fmla="*/ 5741508 w 12192000"/>
              <a:gd name="connsiteY1057" fmla="*/ 1706459 h 2179471"/>
              <a:gd name="connsiteX1058" fmla="*/ 5746623 w 12192000"/>
              <a:gd name="connsiteY1058" fmla="*/ 1621530 h 2179471"/>
              <a:gd name="connsiteX1059" fmla="*/ 5758426 w 12192000"/>
              <a:gd name="connsiteY1059" fmla="*/ 1621530 h 2179471"/>
              <a:gd name="connsiteX1060" fmla="*/ 5758426 w 12192000"/>
              <a:gd name="connsiteY1060" fmla="*/ 1746565 h 2179471"/>
              <a:gd name="connsiteX1061" fmla="*/ 5763148 w 12192000"/>
              <a:gd name="connsiteY1061" fmla="*/ 1746172 h 2179471"/>
              <a:gd name="connsiteX1062" fmla="*/ 5809181 w 12192000"/>
              <a:gd name="connsiteY1062" fmla="*/ 1363595 h 2179471"/>
              <a:gd name="connsiteX1063" fmla="*/ 5824918 w 12192000"/>
              <a:gd name="connsiteY1063" fmla="*/ 1365168 h 2179471"/>
              <a:gd name="connsiteX1064" fmla="*/ 5824918 w 12192000"/>
              <a:gd name="connsiteY1064" fmla="*/ 1477621 h 2179471"/>
              <a:gd name="connsiteX1065" fmla="*/ 5837115 w 12192000"/>
              <a:gd name="connsiteY1065" fmla="*/ 1477621 h 2179471"/>
              <a:gd name="connsiteX1066" fmla="*/ 5837115 w 12192000"/>
              <a:gd name="connsiteY1066" fmla="*/ 1154416 h 2179471"/>
              <a:gd name="connsiteX1067" fmla="*/ 5850099 w 12192000"/>
              <a:gd name="connsiteY1067" fmla="*/ 1293606 h 2179471"/>
              <a:gd name="connsiteX1068" fmla="*/ 5850885 w 12192000"/>
              <a:gd name="connsiteY1068" fmla="*/ 1584963 h 2179471"/>
              <a:gd name="connsiteX1069" fmla="*/ 5861115 w 12192000"/>
              <a:gd name="connsiteY1069" fmla="*/ 1584963 h 2179471"/>
              <a:gd name="connsiteX1070" fmla="*/ 5883148 w 12192000"/>
              <a:gd name="connsiteY1070" fmla="*/ 1271981 h 2179471"/>
              <a:gd name="connsiteX1071" fmla="*/ 5889836 w 12192000"/>
              <a:gd name="connsiteY1071" fmla="*/ 1271981 h 2179471"/>
              <a:gd name="connsiteX1072" fmla="*/ 5895345 w 12192000"/>
              <a:gd name="connsiteY1072" fmla="*/ 1356910 h 2179471"/>
              <a:gd name="connsiteX1073" fmla="*/ 5907541 w 12192000"/>
              <a:gd name="connsiteY1073" fmla="*/ 1356517 h 2179471"/>
              <a:gd name="connsiteX1074" fmla="*/ 5907541 w 12192000"/>
              <a:gd name="connsiteY1074" fmla="*/ 1150091 h 2179471"/>
              <a:gd name="connsiteX1075" fmla="*/ 5922492 w 12192000"/>
              <a:gd name="connsiteY1075" fmla="*/ 1150091 h 2179471"/>
              <a:gd name="connsiteX1076" fmla="*/ 5937443 w 12192000"/>
              <a:gd name="connsiteY1076" fmla="*/ 1421394 h 2179471"/>
              <a:gd name="connsiteX1077" fmla="*/ 5944131 w 12192000"/>
              <a:gd name="connsiteY1077" fmla="*/ 1421394 h 2179471"/>
              <a:gd name="connsiteX1078" fmla="*/ 5948853 w 12192000"/>
              <a:gd name="connsiteY1078" fmla="*/ 1351013 h 2179471"/>
              <a:gd name="connsiteX1079" fmla="*/ 5955541 w 12192000"/>
              <a:gd name="connsiteY1079" fmla="*/ 1351013 h 2179471"/>
              <a:gd name="connsiteX1080" fmla="*/ 5977181 w 12192000"/>
              <a:gd name="connsiteY1080" fmla="*/ 1736342 h 2179471"/>
              <a:gd name="connsiteX1081" fmla="*/ 6016525 w 12192000"/>
              <a:gd name="connsiteY1081" fmla="*/ 1259399 h 2179471"/>
              <a:gd name="connsiteX1082" fmla="*/ 6031869 w 12192000"/>
              <a:gd name="connsiteY1082" fmla="*/ 1259792 h 2179471"/>
              <a:gd name="connsiteX1083" fmla="*/ 6031869 w 12192000"/>
              <a:gd name="connsiteY1083" fmla="*/ 1920357 h 2179471"/>
              <a:gd name="connsiteX1084" fmla="*/ 6045246 w 12192000"/>
              <a:gd name="connsiteY1084" fmla="*/ 1725333 h 2179471"/>
              <a:gd name="connsiteX1085" fmla="*/ 6077508 w 12192000"/>
              <a:gd name="connsiteY1085" fmla="*/ 1317984 h 2179471"/>
              <a:gd name="connsiteX1086" fmla="*/ 6080263 w 12192000"/>
              <a:gd name="connsiteY1086" fmla="*/ 1014439 h 2179471"/>
              <a:gd name="connsiteX1087" fmla="*/ 6080656 w 12192000"/>
              <a:gd name="connsiteY1087" fmla="*/ 1001857 h 2179471"/>
              <a:gd name="connsiteX1088" fmla="*/ 6086558 w 12192000"/>
              <a:gd name="connsiteY1088" fmla="*/ 905918 h 2179471"/>
              <a:gd name="connsiteX1089" fmla="*/ 6097967 w 12192000"/>
              <a:gd name="connsiteY1089" fmla="*/ 905918 h 2179471"/>
              <a:gd name="connsiteX1090" fmla="*/ 6097967 w 12192000"/>
              <a:gd name="connsiteY1090" fmla="*/ 966076 h 2179471"/>
              <a:gd name="connsiteX1091" fmla="*/ 6097181 w 12192000"/>
              <a:gd name="connsiteY1091" fmla="*/ 1573560 h 2179471"/>
              <a:gd name="connsiteX1092" fmla="*/ 6100328 w 12192000"/>
              <a:gd name="connsiteY1092" fmla="*/ 1624675 h 2179471"/>
              <a:gd name="connsiteX1093" fmla="*/ 6135345 w 12192000"/>
              <a:gd name="connsiteY1093" fmla="*/ 1714323 h 2179471"/>
              <a:gd name="connsiteX1094" fmla="*/ 6135345 w 12192000"/>
              <a:gd name="connsiteY1094" fmla="*/ 1976190 h 2179471"/>
              <a:gd name="connsiteX1095" fmla="*/ 6147935 w 12192000"/>
              <a:gd name="connsiteY1095" fmla="*/ 1976583 h 2179471"/>
              <a:gd name="connsiteX1096" fmla="*/ 6147935 w 12192000"/>
              <a:gd name="connsiteY1096" fmla="*/ 1905808 h 2179471"/>
              <a:gd name="connsiteX1097" fmla="*/ 6148722 w 12192000"/>
              <a:gd name="connsiteY1097" fmla="*/ 1244064 h 2179471"/>
              <a:gd name="connsiteX1098" fmla="*/ 6149902 w 12192000"/>
              <a:gd name="connsiteY1098" fmla="*/ 1027808 h 2179471"/>
              <a:gd name="connsiteX1099" fmla="*/ 6160131 w 12192000"/>
              <a:gd name="connsiteY1099" fmla="*/ 995959 h 2179471"/>
              <a:gd name="connsiteX1100" fmla="*/ 6165246 w 12192000"/>
              <a:gd name="connsiteY1100" fmla="*/ 1001070 h 2179471"/>
              <a:gd name="connsiteX1101" fmla="*/ 6222295 w 12192000"/>
              <a:gd name="connsiteY1101" fmla="*/ 1377750 h 2179471"/>
              <a:gd name="connsiteX1102" fmla="*/ 6222295 w 12192000"/>
              <a:gd name="connsiteY1102" fmla="*/ 1273947 h 2179471"/>
              <a:gd name="connsiteX1103" fmla="*/ 6226623 w 12192000"/>
              <a:gd name="connsiteY1103" fmla="*/ 1274340 h 2179471"/>
              <a:gd name="connsiteX1104" fmla="*/ 6247082 w 12192000"/>
              <a:gd name="connsiteY1104" fmla="*/ 1864523 h 2179471"/>
              <a:gd name="connsiteX1105" fmla="*/ 6259672 w 12192000"/>
              <a:gd name="connsiteY1105" fmla="*/ 1864130 h 2179471"/>
              <a:gd name="connsiteX1106" fmla="*/ 6259672 w 12192000"/>
              <a:gd name="connsiteY1106" fmla="*/ 1176042 h 2179471"/>
              <a:gd name="connsiteX1107" fmla="*/ 6271869 w 12192000"/>
              <a:gd name="connsiteY1107" fmla="*/ 1176042 h 2179471"/>
              <a:gd name="connsiteX1108" fmla="*/ 6271869 w 12192000"/>
              <a:gd name="connsiteY1108" fmla="*/ 1962035 h 2179471"/>
              <a:gd name="connsiteX1109" fmla="*/ 6297836 w 12192000"/>
              <a:gd name="connsiteY1109" fmla="*/ 1721794 h 2179471"/>
              <a:gd name="connsiteX1110" fmla="*/ 6299017 w 12192000"/>
              <a:gd name="connsiteY1110" fmla="*/ 1356124 h 2179471"/>
              <a:gd name="connsiteX1111" fmla="*/ 6312000 w 12192000"/>
              <a:gd name="connsiteY1111" fmla="*/ 1285742 h 2179471"/>
              <a:gd name="connsiteX1112" fmla="*/ 6354885 w 12192000"/>
              <a:gd name="connsiteY1112" fmla="*/ 1512222 h 2179471"/>
              <a:gd name="connsiteX1113" fmla="*/ 6354885 w 12192000"/>
              <a:gd name="connsiteY1113" fmla="*/ 1371065 h 2179471"/>
              <a:gd name="connsiteX1114" fmla="*/ 6365508 w 12192000"/>
              <a:gd name="connsiteY1114" fmla="*/ 1443020 h 2179471"/>
              <a:gd name="connsiteX1115" fmla="*/ 6367082 w 12192000"/>
              <a:gd name="connsiteY1115" fmla="*/ 1693484 h 2179471"/>
              <a:gd name="connsiteX1116" fmla="*/ 6381640 w 12192000"/>
              <a:gd name="connsiteY1116" fmla="*/ 1907774 h 2179471"/>
              <a:gd name="connsiteX1117" fmla="*/ 6396197 w 12192000"/>
              <a:gd name="connsiteY1117" fmla="*/ 1906988 h 2179471"/>
              <a:gd name="connsiteX1118" fmla="*/ 6396197 w 12192000"/>
              <a:gd name="connsiteY1118" fmla="*/ 1138295 h 2179471"/>
              <a:gd name="connsiteX1119" fmla="*/ 6408394 w 12192000"/>
              <a:gd name="connsiteY1119" fmla="*/ 1138295 h 2179471"/>
              <a:gd name="connsiteX1120" fmla="*/ 6408394 w 12192000"/>
              <a:gd name="connsiteY1120" fmla="*/ 1211822 h 2179471"/>
              <a:gd name="connsiteX1121" fmla="*/ 6408394 w 12192000"/>
              <a:gd name="connsiteY1121" fmla="*/ 1881430 h 2179471"/>
              <a:gd name="connsiteX1122" fmla="*/ 6420590 w 12192000"/>
              <a:gd name="connsiteY1122" fmla="*/ 1976583 h 2179471"/>
              <a:gd name="connsiteX1123" fmla="*/ 6433967 w 12192000"/>
              <a:gd name="connsiteY1123" fmla="*/ 1975010 h 2179471"/>
              <a:gd name="connsiteX1124" fmla="*/ 6433967 w 12192000"/>
              <a:gd name="connsiteY1124" fmla="*/ 1908561 h 2179471"/>
              <a:gd name="connsiteX1125" fmla="*/ 6435148 w 12192000"/>
              <a:gd name="connsiteY1125" fmla="*/ 1394264 h 2179471"/>
              <a:gd name="connsiteX1126" fmla="*/ 6461115 w 12192000"/>
              <a:gd name="connsiteY1126" fmla="*/ 1286136 h 2179471"/>
              <a:gd name="connsiteX1127" fmla="*/ 6474885 w 12192000"/>
              <a:gd name="connsiteY1127" fmla="*/ 1610913 h 2179471"/>
              <a:gd name="connsiteX1128" fmla="*/ 6482361 w 12192000"/>
              <a:gd name="connsiteY1128" fmla="*/ 1609734 h 2179471"/>
              <a:gd name="connsiteX1129" fmla="*/ 6500853 w 12192000"/>
              <a:gd name="connsiteY1129" fmla="*/ 1466218 h 2179471"/>
              <a:gd name="connsiteX1130" fmla="*/ 6519738 w 12192000"/>
              <a:gd name="connsiteY1130" fmla="*/ 1652199 h 2179471"/>
              <a:gd name="connsiteX1131" fmla="*/ 6525246 w 12192000"/>
              <a:gd name="connsiteY1131" fmla="*/ 1652985 h 2179471"/>
              <a:gd name="connsiteX1132" fmla="*/ 6532328 w 12192000"/>
              <a:gd name="connsiteY1132" fmla="*/ 1593613 h 2179471"/>
              <a:gd name="connsiteX1133" fmla="*/ 6544918 w 12192000"/>
              <a:gd name="connsiteY1133" fmla="*/ 1594006 h 2179471"/>
              <a:gd name="connsiteX1134" fmla="*/ 6561443 w 12192000"/>
              <a:gd name="connsiteY1134" fmla="*/ 1745779 h 2179471"/>
              <a:gd name="connsiteX1135" fmla="*/ 6570099 w 12192000"/>
              <a:gd name="connsiteY1135" fmla="*/ 1530702 h 2179471"/>
              <a:gd name="connsiteX1136" fmla="*/ 6587410 w 12192000"/>
              <a:gd name="connsiteY1136" fmla="*/ 1313659 h 2179471"/>
              <a:gd name="connsiteX1137" fmla="*/ 6619672 w 12192000"/>
              <a:gd name="connsiteY1137" fmla="*/ 1504358 h 2179471"/>
              <a:gd name="connsiteX1138" fmla="*/ 6624394 w 12192000"/>
              <a:gd name="connsiteY1138" fmla="*/ 1432010 h 2179471"/>
              <a:gd name="connsiteX1139" fmla="*/ 6636984 w 12192000"/>
              <a:gd name="connsiteY1139" fmla="*/ 1327814 h 2179471"/>
              <a:gd name="connsiteX1140" fmla="*/ 6651148 w 12192000"/>
              <a:gd name="connsiteY1140" fmla="*/ 1867276 h 2179471"/>
              <a:gd name="connsiteX1141" fmla="*/ 6651148 w 12192000"/>
              <a:gd name="connsiteY1141" fmla="*/ 1874353 h 2179471"/>
              <a:gd name="connsiteX1142" fmla="*/ 6662558 w 12192000"/>
              <a:gd name="connsiteY1142" fmla="*/ 1904629 h 2179471"/>
              <a:gd name="connsiteX1143" fmla="*/ 6677902 w 12192000"/>
              <a:gd name="connsiteY1143" fmla="*/ 1902270 h 2179471"/>
              <a:gd name="connsiteX1144" fmla="*/ 6678689 w 12192000"/>
              <a:gd name="connsiteY1144" fmla="*/ 1667533 h 2179471"/>
              <a:gd name="connsiteX1145" fmla="*/ 6704656 w 12192000"/>
              <a:gd name="connsiteY1145" fmla="*/ 1476834 h 2179471"/>
              <a:gd name="connsiteX1146" fmla="*/ 6718033 w 12192000"/>
              <a:gd name="connsiteY1146" fmla="*/ 1391905 h 2179471"/>
              <a:gd name="connsiteX1147" fmla="*/ 6719213 w 12192000"/>
              <a:gd name="connsiteY1147" fmla="*/ 1141834 h 2179471"/>
              <a:gd name="connsiteX1148" fmla="*/ 6728656 w 12192000"/>
              <a:gd name="connsiteY1148" fmla="*/ 1095830 h 2179471"/>
              <a:gd name="connsiteX1149" fmla="*/ 6747935 w 12192000"/>
              <a:gd name="connsiteY1149" fmla="*/ 1097796 h 2179471"/>
              <a:gd name="connsiteX1150" fmla="*/ 6747935 w 12192000"/>
              <a:gd name="connsiteY1150" fmla="*/ 1553114 h 2179471"/>
              <a:gd name="connsiteX1151" fmla="*/ 6760525 w 12192000"/>
              <a:gd name="connsiteY1151" fmla="*/ 1553114 h 2179471"/>
              <a:gd name="connsiteX1152" fmla="*/ 6760525 w 12192000"/>
              <a:gd name="connsiteY1152" fmla="*/ 1326241 h 2179471"/>
              <a:gd name="connsiteX1153" fmla="*/ 6770361 w 12192000"/>
              <a:gd name="connsiteY1153" fmla="*/ 1325848 h 2179471"/>
              <a:gd name="connsiteX1154" fmla="*/ 6804984 w 12192000"/>
              <a:gd name="connsiteY1154" fmla="*/ 1594792 h 2179471"/>
              <a:gd name="connsiteX1155" fmla="*/ 6814426 w 12192000"/>
              <a:gd name="connsiteY1155" fmla="*/ 1594006 h 2179471"/>
              <a:gd name="connsiteX1156" fmla="*/ 6814426 w 12192000"/>
              <a:gd name="connsiteY1156" fmla="*/ 1122960 h 2179471"/>
              <a:gd name="connsiteX1157" fmla="*/ 6855738 w 12192000"/>
              <a:gd name="connsiteY1157" fmla="*/ 1554294 h 2179471"/>
              <a:gd name="connsiteX1158" fmla="*/ 6855738 w 12192000"/>
              <a:gd name="connsiteY1158" fmla="*/ 1190590 h 2179471"/>
              <a:gd name="connsiteX1159" fmla="*/ 6865967 w 12192000"/>
              <a:gd name="connsiteY1159" fmla="*/ 1189410 h 2179471"/>
              <a:gd name="connsiteX1160" fmla="*/ 6927738 w 12192000"/>
              <a:gd name="connsiteY1160" fmla="*/ 1577492 h 2179471"/>
              <a:gd name="connsiteX1161" fmla="*/ 6944263 w 12192000"/>
              <a:gd name="connsiteY1161" fmla="*/ 1576706 h 2179471"/>
              <a:gd name="connsiteX1162" fmla="*/ 6968263 w 12192000"/>
              <a:gd name="connsiteY1162" fmla="*/ 1339610 h 2179471"/>
              <a:gd name="connsiteX1163" fmla="*/ 6975738 w 12192000"/>
              <a:gd name="connsiteY1163" fmla="*/ 1339610 h 2179471"/>
              <a:gd name="connsiteX1164" fmla="*/ 6975738 w 12192000"/>
              <a:gd name="connsiteY1164" fmla="*/ 1570414 h 2179471"/>
              <a:gd name="connsiteX1165" fmla="*/ 6991082 w 12192000"/>
              <a:gd name="connsiteY1165" fmla="*/ 1570808 h 2179471"/>
              <a:gd name="connsiteX1166" fmla="*/ 7008787 w 12192000"/>
              <a:gd name="connsiteY1166" fmla="*/ 1178794 h 2179471"/>
              <a:gd name="connsiteX1167" fmla="*/ 7029640 w 12192000"/>
              <a:gd name="connsiteY1167" fmla="*/ 1340790 h 2179471"/>
              <a:gd name="connsiteX1168" fmla="*/ 7033967 w 12192000"/>
              <a:gd name="connsiteY1168" fmla="*/ 1368313 h 2179471"/>
              <a:gd name="connsiteX1169" fmla="*/ 7041049 w 12192000"/>
              <a:gd name="connsiteY1169" fmla="*/ 1367134 h 2179471"/>
              <a:gd name="connsiteX1170" fmla="*/ 7047345 w 12192000"/>
              <a:gd name="connsiteY1170" fmla="*/ 1286529 h 2179471"/>
              <a:gd name="connsiteX1171" fmla="*/ 7054426 w 12192000"/>
              <a:gd name="connsiteY1171" fmla="*/ 1287315 h 2179471"/>
              <a:gd name="connsiteX1172" fmla="*/ 7085115 w 12192000"/>
              <a:gd name="connsiteY1172" fmla="*/ 1663601 h 2179471"/>
              <a:gd name="connsiteX1173" fmla="*/ 7095738 w 12192000"/>
              <a:gd name="connsiteY1173" fmla="*/ 1662815 h 2179471"/>
              <a:gd name="connsiteX1174" fmla="*/ 7095738 w 12192000"/>
              <a:gd name="connsiteY1174" fmla="*/ 1014439 h 2179471"/>
              <a:gd name="connsiteX1175" fmla="*/ 7098099 w 12192000"/>
              <a:gd name="connsiteY1175" fmla="*/ 1001464 h 2179471"/>
              <a:gd name="connsiteX1176" fmla="*/ 7105181 w 12192000"/>
              <a:gd name="connsiteY1176" fmla="*/ 1001070 h 2179471"/>
              <a:gd name="connsiteX1177" fmla="*/ 7112263 w 12192000"/>
              <a:gd name="connsiteY1177" fmla="*/ 1001464 h 2179471"/>
              <a:gd name="connsiteX1178" fmla="*/ 7112263 w 12192000"/>
              <a:gd name="connsiteY1178" fmla="*/ 1660456 h 2179471"/>
              <a:gd name="connsiteX1179" fmla="*/ 7131935 w 12192000"/>
              <a:gd name="connsiteY1179" fmla="*/ 1660456 h 2179471"/>
              <a:gd name="connsiteX1180" fmla="*/ 7142164 w 12192000"/>
              <a:gd name="connsiteY1180" fmla="*/ 1126106 h 2179471"/>
              <a:gd name="connsiteX1181" fmla="*/ 7148066 w 12192000"/>
              <a:gd name="connsiteY1181" fmla="*/ 1126499 h 2179471"/>
              <a:gd name="connsiteX1182" fmla="*/ 7161836 w 12192000"/>
              <a:gd name="connsiteY1182" fmla="*/ 1291640 h 2179471"/>
              <a:gd name="connsiteX1183" fmla="*/ 7174820 w 12192000"/>
              <a:gd name="connsiteY1183" fmla="*/ 1292820 h 2179471"/>
              <a:gd name="connsiteX1184" fmla="*/ 7200000 w 12192000"/>
              <a:gd name="connsiteY1184" fmla="*/ 1241705 h 2179471"/>
              <a:gd name="connsiteX1185" fmla="*/ 7211804 w 12192000"/>
              <a:gd name="connsiteY1185" fmla="*/ 1242098 h 2179471"/>
              <a:gd name="connsiteX1186" fmla="*/ 7223607 w 12192000"/>
              <a:gd name="connsiteY1186" fmla="*/ 1514974 h 2179471"/>
              <a:gd name="connsiteX1187" fmla="*/ 7232263 w 12192000"/>
              <a:gd name="connsiteY1187" fmla="*/ 1514581 h 2179471"/>
              <a:gd name="connsiteX1188" fmla="*/ 7232263 w 12192000"/>
              <a:gd name="connsiteY1188" fmla="*/ 1219293 h 2179471"/>
              <a:gd name="connsiteX1189" fmla="*/ 7245640 w 12192000"/>
              <a:gd name="connsiteY1189" fmla="*/ 1289281 h 2179471"/>
              <a:gd name="connsiteX1190" fmla="*/ 7265312 w 12192000"/>
              <a:gd name="connsiteY1190" fmla="*/ 1525984 h 2179471"/>
              <a:gd name="connsiteX1191" fmla="*/ 7271213 w 12192000"/>
              <a:gd name="connsiteY1191" fmla="*/ 1525590 h 2179471"/>
              <a:gd name="connsiteX1192" fmla="*/ 7287738 w 12192000"/>
              <a:gd name="connsiteY1192" fmla="*/ 1259792 h 2179471"/>
              <a:gd name="connsiteX1193" fmla="*/ 7315279 w 12192000"/>
              <a:gd name="connsiteY1193" fmla="*/ 1312480 h 2179471"/>
              <a:gd name="connsiteX1194" fmla="*/ 7316459 w 12192000"/>
              <a:gd name="connsiteY1194" fmla="*/ 1213395 h 2179471"/>
              <a:gd name="connsiteX1195" fmla="*/ 7340459 w 12192000"/>
              <a:gd name="connsiteY1195" fmla="*/ 1182726 h 2179471"/>
              <a:gd name="connsiteX1196" fmla="*/ 7362885 w 12192000"/>
              <a:gd name="connsiteY1196" fmla="*/ 1431224 h 2179471"/>
              <a:gd name="connsiteX1197" fmla="*/ 7377443 w 12192000"/>
              <a:gd name="connsiteY1197" fmla="*/ 1430831 h 2179471"/>
              <a:gd name="connsiteX1198" fmla="*/ 7377443 w 12192000"/>
              <a:gd name="connsiteY1198" fmla="*/ 1084821 h 2179471"/>
              <a:gd name="connsiteX1199" fmla="*/ 7393967 w 12192000"/>
              <a:gd name="connsiteY1199" fmla="*/ 1084821 h 2179471"/>
              <a:gd name="connsiteX1200" fmla="*/ 7393967 w 12192000"/>
              <a:gd name="connsiteY1200" fmla="*/ 1527556 h 2179471"/>
              <a:gd name="connsiteX1201" fmla="*/ 7406164 w 12192000"/>
              <a:gd name="connsiteY1201" fmla="*/ 1528343 h 2179471"/>
              <a:gd name="connsiteX1202" fmla="*/ 7428590 w 12192000"/>
              <a:gd name="connsiteY1202" fmla="*/ 1365168 h 2179471"/>
              <a:gd name="connsiteX1203" fmla="*/ 7445115 w 12192000"/>
              <a:gd name="connsiteY1203" fmla="*/ 1382861 h 2179471"/>
              <a:gd name="connsiteX1204" fmla="*/ 7464394 w 12192000"/>
              <a:gd name="connsiteY1204" fmla="*/ 1139868 h 2179471"/>
              <a:gd name="connsiteX1205" fmla="*/ 7490361 w 12192000"/>
              <a:gd name="connsiteY1205" fmla="*/ 1172896 h 2179471"/>
              <a:gd name="connsiteX1206" fmla="*/ 7493115 w 12192000"/>
              <a:gd name="connsiteY1206" fmla="*/ 1338430 h 2179471"/>
              <a:gd name="connsiteX1207" fmla="*/ 7494689 w 12192000"/>
              <a:gd name="connsiteY1207" fmla="*/ 1344721 h 2179471"/>
              <a:gd name="connsiteX1208" fmla="*/ 7498623 w 12192000"/>
              <a:gd name="connsiteY1208" fmla="*/ 1349833 h 2179471"/>
              <a:gd name="connsiteX1209" fmla="*/ 7516722 w 12192000"/>
              <a:gd name="connsiteY1209" fmla="*/ 1299897 h 2179471"/>
              <a:gd name="connsiteX1210" fmla="*/ 7517902 w 12192000"/>
              <a:gd name="connsiteY1210" fmla="*/ 1112737 h 2179471"/>
              <a:gd name="connsiteX1211" fmla="*/ 7559607 w 12192000"/>
              <a:gd name="connsiteY1211" fmla="*/ 1487057 h 2179471"/>
              <a:gd name="connsiteX1212" fmla="*/ 7559607 w 12192000"/>
              <a:gd name="connsiteY1212" fmla="*/ 1233055 h 2179471"/>
              <a:gd name="connsiteX1213" fmla="*/ 7571804 w 12192000"/>
              <a:gd name="connsiteY1213" fmla="*/ 1232661 h 2179471"/>
              <a:gd name="connsiteX1214" fmla="*/ 7571804 w 12192000"/>
              <a:gd name="connsiteY1214" fmla="*/ 1430831 h 2179471"/>
              <a:gd name="connsiteX1215" fmla="*/ 7576525 w 12192000"/>
              <a:gd name="connsiteY1215" fmla="*/ 1429651 h 2179471"/>
              <a:gd name="connsiteX1216" fmla="*/ 7613508 w 12192000"/>
              <a:gd name="connsiteY1216" fmla="*/ 1125320 h 2179471"/>
              <a:gd name="connsiteX1217" fmla="*/ 7624918 w 12192000"/>
              <a:gd name="connsiteY1217" fmla="*/ 1126106 h 2179471"/>
              <a:gd name="connsiteX1218" fmla="*/ 7644984 w 12192000"/>
              <a:gd name="connsiteY1218" fmla="*/ 1297931 h 2179471"/>
              <a:gd name="connsiteX1219" fmla="*/ 7650492 w 12192000"/>
              <a:gd name="connsiteY1219" fmla="*/ 1297538 h 2179471"/>
              <a:gd name="connsiteX1220" fmla="*/ 7650492 w 12192000"/>
              <a:gd name="connsiteY1220" fmla="*/ 1001464 h 2179471"/>
              <a:gd name="connsiteX1221" fmla="*/ 7653246 w 12192000"/>
              <a:gd name="connsiteY1221" fmla="*/ 948776 h 2179471"/>
              <a:gd name="connsiteX1222" fmla="*/ 7668197 w 12192000"/>
              <a:gd name="connsiteY1222" fmla="*/ 1001857 h 2179471"/>
              <a:gd name="connsiteX1223" fmla="*/ 7668197 w 12192000"/>
              <a:gd name="connsiteY1223" fmla="*/ 1014439 h 2179471"/>
              <a:gd name="connsiteX1224" fmla="*/ 7687476 w 12192000"/>
              <a:gd name="connsiteY1224" fmla="*/ 1343149 h 2179471"/>
              <a:gd name="connsiteX1225" fmla="*/ 7699672 w 12192000"/>
              <a:gd name="connsiteY1225" fmla="*/ 1303829 h 2179471"/>
              <a:gd name="connsiteX1226" fmla="*/ 7708328 w 12192000"/>
              <a:gd name="connsiteY1226" fmla="*/ 1305402 h 2179471"/>
              <a:gd name="connsiteX1227" fmla="*/ 7708328 w 12192000"/>
              <a:gd name="connsiteY1227" fmla="*/ 1459141 h 2179471"/>
              <a:gd name="connsiteX1228" fmla="*/ 7722885 w 12192000"/>
              <a:gd name="connsiteY1228" fmla="*/ 1459927 h 2179471"/>
              <a:gd name="connsiteX1229" fmla="*/ 7734295 w 12192000"/>
              <a:gd name="connsiteY1229" fmla="*/ 1356517 h 2179471"/>
              <a:gd name="connsiteX1230" fmla="*/ 7748066 w 12192000"/>
              <a:gd name="connsiteY1230" fmla="*/ 1150091 h 2179471"/>
              <a:gd name="connsiteX1231" fmla="*/ 7797246 w 12192000"/>
              <a:gd name="connsiteY1231" fmla="*/ 1251535 h 2179471"/>
              <a:gd name="connsiteX1232" fmla="*/ 7805115 w 12192000"/>
              <a:gd name="connsiteY1232" fmla="*/ 1098976 h 2179471"/>
              <a:gd name="connsiteX1233" fmla="*/ 7851148 w 12192000"/>
              <a:gd name="connsiteY1233" fmla="*/ 1366347 h 2179471"/>
              <a:gd name="connsiteX1234" fmla="*/ 7901115 w 12192000"/>
              <a:gd name="connsiteY1234" fmla="*/ 1134756 h 2179471"/>
              <a:gd name="connsiteX1235" fmla="*/ 7925508 w 12192000"/>
              <a:gd name="connsiteY1235" fmla="*/ 1256253 h 2179471"/>
              <a:gd name="connsiteX1236" fmla="*/ 7940459 w 12192000"/>
              <a:gd name="connsiteY1236" fmla="*/ 1254287 h 2179471"/>
              <a:gd name="connsiteX1237" fmla="*/ 7940459 w 12192000"/>
              <a:gd name="connsiteY1237" fmla="*/ 1073025 h 2179471"/>
              <a:gd name="connsiteX1238" fmla="*/ 7942820 w 12192000"/>
              <a:gd name="connsiteY1238" fmla="*/ 1073811 h 2179471"/>
              <a:gd name="connsiteX1239" fmla="*/ 7974295 w 12192000"/>
              <a:gd name="connsiteY1239" fmla="*/ 1365954 h 2179471"/>
              <a:gd name="connsiteX1240" fmla="*/ 7993574 w 12192000"/>
              <a:gd name="connsiteY1240" fmla="*/ 1365954 h 2179471"/>
              <a:gd name="connsiteX1241" fmla="*/ 8019541 w 12192000"/>
              <a:gd name="connsiteY1241" fmla="*/ 1125320 h 2179471"/>
              <a:gd name="connsiteX1242" fmla="*/ 8043148 w 12192000"/>
              <a:gd name="connsiteY1242" fmla="*/ 1127679 h 2179471"/>
              <a:gd name="connsiteX1243" fmla="*/ 8074623 w 12192000"/>
              <a:gd name="connsiteY1243" fmla="*/ 1226370 h 2179471"/>
              <a:gd name="connsiteX1244" fmla="*/ 8095869 w 12192000"/>
              <a:gd name="connsiteY1244" fmla="*/ 1142620 h 2179471"/>
              <a:gd name="connsiteX1245" fmla="*/ 8159607 w 12192000"/>
              <a:gd name="connsiteY1245" fmla="*/ 1257433 h 2179471"/>
              <a:gd name="connsiteX1246" fmla="*/ 8159607 w 12192000"/>
              <a:gd name="connsiteY1246" fmla="*/ 1115490 h 2179471"/>
              <a:gd name="connsiteX1247" fmla="*/ 8172197 w 12192000"/>
              <a:gd name="connsiteY1247" fmla="*/ 1115097 h 2179471"/>
              <a:gd name="connsiteX1248" fmla="*/ 8193443 w 12192000"/>
              <a:gd name="connsiteY1248" fmla="*/ 1209463 h 2179471"/>
              <a:gd name="connsiteX1249" fmla="*/ 8216263 w 12192000"/>
              <a:gd name="connsiteY1249" fmla="*/ 1273553 h 2179471"/>
              <a:gd name="connsiteX1250" fmla="*/ 8235541 w 12192000"/>
              <a:gd name="connsiteY1250" fmla="*/ 1160707 h 2179471"/>
              <a:gd name="connsiteX1251" fmla="*/ 8275672 w 12192000"/>
              <a:gd name="connsiteY1251" fmla="*/ 1206317 h 2179471"/>
              <a:gd name="connsiteX1252" fmla="*/ 8278426 w 12192000"/>
              <a:gd name="connsiteY1252" fmla="*/ 1243671 h 2179471"/>
              <a:gd name="connsiteX1253" fmla="*/ 8288263 w 12192000"/>
              <a:gd name="connsiteY1253" fmla="*/ 1243671 h 2179471"/>
              <a:gd name="connsiteX1254" fmla="*/ 8288263 w 12192000"/>
              <a:gd name="connsiteY1254" fmla="*/ 1057297 h 2179471"/>
              <a:gd name="connsiteX1255" fmla="*/ 8301246 w 12192000"/>
              <a:gd name="connsiteY1255" fmla="*/ 1056511 h 2179471"/>
              <a:gd name="connsiteX1256" fmla="*/ 8323279 w 12192000"/>
              <a:gd name="connsiteY1256" fmla="*/ 1207104 h 2179471"/>
              <a:gd name="connsiteX1257" fmla="*/ 8334295 w 12192000"/>
              <a:gd name="connsiteY1257" fmla="*/ 1189410 h 2179471"/>
              <a:gd name="connsiteX1258" fmla="*/ 8339804 w 12192000"/>
              <a:gd name="connsiteY1258" fmla="*/ 1189017 h 2179471"/>
              <a:gd name="connsiteX1259" fmla="*/ 8351607 w 12192000"/>
              <a:gd name="connsiteY1259" fmla="*/ 1234627 h 2179471"/>
              <a:gd name="connsiteX1260" fmla="*/ 8361836 w 12192000"/>
              <a:gd name="connsiteY1260" fmla="*/ 1233448 h 2179471"/>
              <a:gd name="connsiteX1261" fmla="*/ 8385049 w 12192000"/>
              <a:gd name="connsiteY1261" fmla="*/ 1097403 h 2179471"/>
              <a:gd name="connsiteX1262" fmla="*/ 8419279 w 12192000"/>
              <a:gd name="connsiteY1262" fmla="*/ 1241705 h 2179471"/>
              <a:gd name="connsiteX1263" fmla="*/ 8428721 w 12192000"/>
              <a:gd name="connsiteY1263" fmla="*/ 1241312 h 2179471"/>
              <a:gd name="connsiteX1264" fmla="*/ 8428721 w 12192000"/>
              <a:gd name="connsiteY1264" fmla="*/ 1106053 h 2179471"/>
              <a:gd name="connsiteX1265" fmla="*/ 8442885 w 12192000"/>
              <a:gd name="connsiteY1265" fmla="*/ 1104480 h 2179471"/>
              <a:gd name="connsiteX1266" fmla="*/ 8489311 w 12192000"/>
              <a:gd name="connsiteY1266" fmla="*/ 1231089 h 2179471"/>
              <a:gd name="connsiteX1267" fmla="*/ 8544393 w 12192000"/>
              <a:gd name="connsiteY1267" fmla="*/ 1069486 h 2179471"/>
              <a:gd name="connsiteX1268" fmla="*/ 8552656 w 12192000"/>
              <a:gd name="connsiteY1268" fmla="*/ 1170930 h 2179471"/>
              <a:gd name="connsiteX1269" fmla="*/ 8568787 w 12192000"/>
              <a:gd name="connsiteY1269" fmla="*/ 1170144 h 2179471"/>
              <a:gd name="connsiteX1270" fmla="*/ 8577836 w 12192000"/>
              <a:gd name="connsiteY1270" fmla="*/ 1080889 h 2179471"/>
              <a:gd name="connsiteX1271" fmla="*/ 8634885 w 12192000"/>
              <a:gd name="connsiteY1271" fmla="*/ 1217720 h 2179471"/>
              <a:gd name="connsiteX1272" fmla="*/ 8683672 w 12192000"/>
              <a:gd name="connsiteY1272" fmla="*/ 1114703 h 2179471"/>
              <a:gd name="connsiteX1273" fmla="*/ 8706098 w 12192000"/>
              <a:gd name="connsiteY1273" fmla="*/ 1187444 h 2179471"/>
              <a:gd name="connsiteX1274" fmla="*/ 8714361 w 12192000"/>
              <a:gd name="connsiteY1274" fmla="*/ 1081282 h 2179471"/>
              <a:gd name="connsiteX1275" fmla="*/ 8728525 w 12192000"/>
              <a:gd name="connsiteY1275" fmla="*/ 1128072 h 2179471"/>
              <a:gd name="connsiteX1276" fmla="*/ 8757246 w 12192000"/>
              <a:gd name="connsiteY1276" fmla="*/ 1111951 h 2179471"/>
              <a:gd name="connsiteX1277" fmla="*/ 8776131 w 12192000"/>
              <a:gd name="connsiteY1277" fmla="*/ 1178007 h 2179471"/>
              <a:gd name="connsiteX1278" fmla="*/ 8828066 w 12192000"/>
              <a:gd name="connsiteY1278" fmla="*/ 1138295 h 2179471"/>
              <a:gd name="connsiteX1279" fmla="*/ 8840262 w 12192000"/>
              <a:gd name="connsiteY1279" fmla="*/ 1173289 h 2179471"/>
              <a:gd name="connsiteX1280" fmla="*/ 8904393 w 12192000"/>
              <a:gd name="connsiteY1280" fmla="*/ 1105660 h 2179471"/>
              <a:gd name="connsiteX1281" fmla="*/ 8943344 w 12192000"/>
              <a:gd name="connsiteY1281" fmla="*/ 1165818 h 2179471"/>
              <a:gd name="connsiteX1282" fmla="*/ 8954754 w 12192000"/>
              <a:gd name="connsiteY1282" fmla="*/ 1163853 h 2179471"/>
              <a:gd name="connsiteX1283" fmla="*/ 8954754 w 12192000"/>
              <a:gd name="connsiteY1283" fmla="*/ 1060443 h 2179471"/>
              <a:gd name="connsiteX1284" fmla="*/ 8963803 w 12192000"/>
              <a:gd name="connsiteY1284" fmla="*/ 1061229 h 2179471"/>
              <a:gd name="connsiteX1285" fmla="*/ 8972459 w 12192000"/>
              <a:gd name="connsiteY1285" fmla="*/ 1150091 h 2179471"/>
              <a:gd name="connsiteX1286" fmla="*/ 9036197 w 12192000"/>
              <a:gd name="connsiteY1286" fmla="*/ 1015619 h 2179471"/>
              <a:gd name="connsiteX1287" fmla="*/ 9041705 w 12192000"/>
              <a:gd name="connsiteY1287" fmla="*/ 1015225 h 2179471"/>
              <a:gd name="connsiteX1288" fmla="*/ 9046820 w 12192000"/>
              <a:gd name="connsiteY1288" fmla="*/ 1015619 h 2179471"/>
              <a:gd name="connsiteX1289" fmla="*/ 9074361 w 12192000"/>
              <a:gd name="connsiteY1289" fmla="*/ 1167391 h 2179471"/>
              <a:gd name="connsiteX1290" fmla="*/ 9139279 w 12192000"/>
              <a:gd name="connsiteY1290" fmla="*/ 1121781 h 2179471"/>
              <a:gd name="connsiteX1291" fmla="*/ 9188852 w 12192000"/>
              <a:gd name="connsiteY1291" fmla="*/ 1060049 h 2179471"/>
              <a:gd name="connsiteX1292" fmla="*/ 9216787 w 12192000"/>
              <a:gd name="connsiteY1292" fmla="*/ 1166212 h 2179471"/>
              <a:gd name="connsiteX1293" fmla="*/ 9319082 w 12192000"/>
              <a:gd name="connsiteY1293" fmla="*/ 1027414 h 2179471"/>
              <a:gd name="connsiteX1294" fmla="*/ 9368262 w 12192000"/>
              <a:gd name="connsiteY1294" fmla="*/ 1164246 h 2179471"/>
              <a:gd name="connsiteX1295" fmla="*/ 9379279 w 12192000"/>
              <a:gd name="connsiteY1295" fmla="*/ 1118635 h 2179471"/>
              <a:gd name="connsiteX1296" fmla="*/ 9400918 w 12192000"/>
              <a:gd name="connsiteY1296" fmla="*/ 1131611 h 2179471"/>
              <a:gd name="connsiteX1297" fmla="*/ 9471344 w 12192000"/>
              <a:gd name="connsiteY1297" fmla="*/ 1042356 h 2179471"/>
              <a:gd name="connsiteX1298" fmla="*/ 9505574 w 12192000"/>
              <a:gd name="connsiteY1298" fmla="*/ 1160314 h 2179471"/>
              <a:gd name="connsiteX1299" fmla="*/ 9550033 w 12192000"/>
              <a:gd name="connsiteY1299" fmla="*/ 1098189 h 2179471"/>
              <a:gd name="connsiteX1300" fmla="*/ 9630295 w 12192000"/>
              <a:gd name="connsiteY1300" fmla="*/ 1103694 h 2179471"/>
              <a:gd name="connsiteX1301" fmla="*/ 9646820 w 12192000"/>
              <a:gd name="connsiteY1301" fmla="*/ 1145766 h 2179471"/>
              <a:gd name="connsiteX1302" fmla="*/ 9697180 w 12192000"/>
              <a:gd name="connsiteY1302" fmla="*/ 1068307 h 2179471"/>
              <a:gd name="connsiteX1303" fmla="*/ 9775475 w 12192000"/>
              <a:gd name="connsiteY1303" fmla="*/ 1078530 h 2179471"/>
              <a:gd name="connsiteX1304" fmla="*/ 9786098 w 12192000"/>
              <a:gd name="connsiteY1304" fmla="*/ 1113524 h 2179471"/>
              <a:gd name="connsiteX1305" fmla="*/ 9826230 w 12192000"/>
              <a:gd name="connsiteY1305" fmla="*/ 1051792 h 2179471"/>
              <a:gd name="connsiteX1306" fmla="*/ 9936393 w 12192000"/>
              <a:gd name="connsiteY1306" fmla="*/ 1074598 h 2179471"/>
              <a:gd name="connsiteX1307" fmla="*/ 9985574 w 12192000"/>
              <a:gd name="connsiteY1307" fmla="*/ 1083248 h 2179471"/>
              <a:gd name="connsiteX1308" fmla="*/ 10012721 w 12192000"/>
              <a:gd name="connsiteY1308" fmla="*/ 1087966 h 2179471"/>
              <a:gd name="connsiteX1309" fmla="*/ 10106361 w 12192000"/>
              <a:gd name="connsiteY1309" fmla="*/ 1054545 h 2179471"/>
              <a:gd name="connsiteX1310" fmla="*/ 10124066 w 12192000"/>
              <a:gd name="connsiteY1310" fmla="*/ 1089146 h 2179471"/>
              <a:gd name="connsiteX1311" fmla="*/ 10285377 w 12192000"/>
              <a:gd name="connsiteY1311" fmla="*/ 1071845 h 2179471"/>
              <a:gd name="connsiteX1312" fmla="*/ 10304656 w 12192000"/>
              <a:gd name="connsiteY1312" fmla="*/ 1073811 h 2179471"/>
              <a:gd name="connsiteX1313" fmla="*/ 10500197 w 12192000"/>
              <a:gd name="connsiteY1313" fmla="*/ 1056904 h 2179471"/>
              <a:gd name="connsiteX1314" fmla="*/ 10931016 w 12192000"/>
              <a:gd name="connsiteY1314" fmla="*/ 1051399 h 2179471"/>
              <a:gd name="connsiteX1315" fmla="*/ 10951082 w 12192000"/>
              <a:gd name="connsiteY1315" fmla="*/ 1050220 h 2179471"/>
              <a:gd name="connsiteX1316" fmla="*/ 11144656 w 12192000"/>
              <a:gd name="connsiteY1316" fmla="*/ 1036065 h 2179471"/>
              <a:gd name="connsiteX1317" fmla="*/ 11256787 w 12192000"/>
              <a:gd name="connsiteY1317" fmla="*/ 1027021 h 2179471"/>
              <a:gd name="connsiteX1318" fmla="*/ 11414951 w 12192000"/>
              <a:gd name="connsiteY1318" fmla="*/ 1030167 h 2179471"/>
              <a:gd name="connsiteX1319" fmla="*/ 12057049 w 12192000"/>
              <a:gd name="connsiteY1319" fmla="*/ 1026628 h 2179471"/>
              <a:gd name="connsiteX1320" fmla="*/ 12116066 w 12192000"/>
              <a:gd name="connsiteY1320" fmla="*/ 1016798 h 2179471"/>
              <a:gd name="connsiteX1321" fmla="*/ 12192000 w 12192000"/>
              <a:gd name="connsiteY1321" fmla="*/ 1028201 h 2179471"/>
              <a:gd name="connsiteX1322" fmla="*/ 12192000 w 12192000"/>
              <a:gd name="connsiteY1322" fmla="*/ 1001464 h 2179471"/>
              <a:gd name="connsiteX1323" fmla="*/ 12120000 w 12192000"/>
              <a:gd name="connsiteY1323" fmla="*/ 989275 h 2179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Lst>
            <a:rect l="l" t="t" r="r" b="b"/>
            <a:pathLst>
              <a:path w="12192000" h="2179471">
                <a:moveTo>
                  <a:pt x="12120000" y="989275"/>
                </a:moveTo>
                <a:cubicBezTo>
                  <a:pt x="12008262" y="988095"/>
                  <a:pt x="11896525" y="988881"/>
                  <a:pt x="11784787" y="989275"/>
                </a:cubicBezTo>
                <a:cubicBezTo>
                  <a:pt x="11658492" y="988881"/>
                  <a:pt x="11531803" y="988095"/>
                  <a:pt x="11405508" y="987702"/>
                </a:cubicBezTo>
                <a:cubicBezTo>
                  <a:pt x="11320525" y="985343"/>
                  <a:pt x="11235541" y="982590"/>
                  <a:pt x="11150951" y="980624"/>
                </a:cubicBezTo>
                <a:cubicBezTo>
                  <a:pt x="11148984" y="980624"/>
                  <a:pt x="11147410" y="982984"/>
                  <a:pt x="11145443" y="984556"/>
                </a:cubicBezTo>
                <a:cubicBezTo>
                  <a:pt x="11137967" y="984163"/>
                  <a:pt x="11130098" y="984163"/>
                  <a:pt x="11122623" y="984163"/>
                </a:cubicBezTo>
                <a:cubicBezTo>
                  <a:pt x="11119869" y="980624"/>
                  <a:pt x="11117508" y="973940"/>
                  <a:pt x="11114754" y="973940"/>
                </a:cubicBezTo>
                <a:cubicBezTo>
                  <a:pt x="10988459" y="970795"/>
                  <a:pt x="10862164" y="968042"/>
                  <a:pt x="10736262" y="964897"/>
                </a:cubicBezTo>
                <a:cubicBezTo>
                  <a:pt x="10665049" y="962931"/>
                  <a:pt x="10593836" y="960572"/>
                  <a:pt x="10523016" y="956640"/>
                </a:cubicBezTo>
                <a:cubicBezTo>
                  <a:pt x="10504918" y="955853"/>
                  <a:pt x="10478951" y="938159"/>
                  <a:pt x="10471082" y="944844"/>
                </a:cubicBezTo>
                <a:cubicBezTo>
                  <a:pt x="10419934" y="988881"/>
                  <a:pt x="10379803" y="957033"/>
                  <a:pt x="10340852" y="931868"/>
                </a:cubicBezTo>
                <a:cubicBezTo>
                  <a:pt x="10322754" y="945630"/>
                  <a:pt x="10306230" y="957819"/>
                  <a:pt x="10291672" y="969222"/>
                </a:cubicBezTo>
                <a:cubicBezTo>
                  <a:pt x="10257049" y="951921"/>
                  <a:pt x="10226361" y="936587"/>
                  <a:pt x="10196459" y="921645"/>
                </a:cubicBezTo>
                <a:cubicBezTo>
                  <a:pt x="10182295" y="940125"/>
                  <a:pt x="10168918" y="956640"/>
                  <a:pt x="10151213" y="979445"/>
                </a:cubicBezTo>
                <a:cubicBezTo>
                  <a:pt x="10101246" y="895695"/>
                  <a:pt x="10050098" y="943271"/>
                  <a:pt x="9997770" y="972760"/>
                </a:cubicBezTo>
                <a:cubicBezTo>
                  <a:pt x="9987541" y="954280"/>
                  <a:pt x="9979279" y="939732"/>
                  <a:pt x="9969836" y="922039"/>
                </a:cubicBezTo>
                <a:cubicBezTo>
                  <a:pt x="9930492" y="934621"/>
                  <a:pt x="9892721" y="946417"/>
                  <a:pt x="9861246" y="956246"/>
                </a:cubicBezTo>
                <a:cubicBezTo>
                  <a:pt x="9846295" y="941698"/>
                  <a:pt x="9835279" y="930689"/>
                  <a:pt x="9823869" y="919679"/>
                </a:cubicBezTo>
                <a:cubicBezTo>
                  <a:pt x="9803803" y="965290"/>
                  <a:pt x="9756590" y="895301"/>
                  <a:pt x="9734557" y="939339"/>
                </a:cubicBezTo>
                <a:cubicBezTo>
                  <a:pt x="9734557" y="940125"/>
                  <a:pt x="9709377" y="923218"/>
                  <a:pt x="9696000" y="924005"/>
                </a:cubicBezTo>
                <a:cubicBezTo>
                  <a:pt x="9681836" y="924791"/>
                  <a:pt x="9668066" y="936194"/>
                  <a:pt x="9651541" y="944451"/>
                </a:cubicBezTo>
                <a:cubicBezTo>
                  <a:pt x="9646820" y="926757"/>
                  <a:pt x="9642492" y="910243"/>
                  <a:pt x="9638557" y="896481"/>
                </a:cubicBezTo>
                <a:cubicBezTo>
                  <a:pt x="9603541" y="888617"/>
                  <a:pt x="9579148" y="892549"/>
                  <a:pt x="9575607" y="930296"/>
                </a:cubicBezTo>
                <a:cubicBezTo>
                  <a:pt x="9546492" y="907490"/>
                  <a:pt x="9545705" y="957819"/>
                  <a:pt x="9517377" y="948383"/>
                </a:cubicBezTo>
                <a:cubicBezTo>
                  <a:pt x="9513049" y="938159"/>
                  <a:pt x="9508721" y="924398"/>
                  <a:pt x="9503213" y="910636"/>
                </a:cubicBezTo>
                <a:cubicBezTo>
                  <a:pt x="9500852" y="911422"/>
                  <a:pt x="9496918" y="912209"/>
                  <a:pt x="9496918" y="912995"/>
                </a:cubicBezTo>
                <a:cubicBezTo>
                  <a:pt x="9496918" y="942485"/>
                  <a:pt x="9496918" y="971581"/>
                  <a:pt x="9496918" y="1000677"/>
                </a:cubicBezTo>
                <a:cubicBezTo>
                  <a:pt x="9492984" y="1001070"/>
                  <a:pt x="9488262" y="1001070"/>
                  <a:pt x="9484328" y="1000677"/>
                </a:cubicBezTo>
                <a:cubicBezTo>
                  <a:pt x="9482361" y="958999"/>
                  <a:pt x="9479607" y="917320"/>
                  <a:pt x="9477246" y="875642"/>
                </a:cubicBezTo>
                <a:cubicBezTo>
                  <a:pt x="9437508" y="913781"/>
                  <a:pt x="9402098" y="936587"/>
                  <a:pt x="9351344" y="908670"/>
                </a:cubicBezTo>
                <a:cubicBezTo>
                  <a:pt x="9345049" y="890976"/>
                  <a:pt x="9337967" y="870137"/>
                  <a:pt x="9331672" y="852050"/>
                </a:cubicBezTo>
                <a:cubicBezTo>
                  <a:pt x="9304918" y="879967"/>
                  <a:pt x="9279344" y="906704"/>
                  <a:pt x="9257705" y="929509"/>
                </a:cubicBezTo>
                <a:cubicBezTo>
                  <a:pt x="9236459" y="904738"/>
                  <a:pt x="9215213" y="879967"/>
                  <a:pt x="9194361" y="855589"/>
                </a:cubicBezTo>
                <a:cubicBezTo>
                  <a:pt x="9171148" y="881146"/>
                  <a:pt x="9153443" y="899233"/>
                  <a:pt x="9128656" y="927936"/>
                </a:cubicBezTo>
                <a:cubicBezTo>
                  <a:pt x="9128656" y="941305"/>
                  <a:pt x="9128656" y="970795"/>
                  <a:pt x="9128656" y="999891"/>
                </a:cubicBezTo>
                <a:cubicBezTo>
                  <a:pt x="9124328" y="1000284"/>
                  <a:pt x="9121574" y="1000284"/>
                  <a:pt x="9118426" y="1000284"/>
                </a:cubicBezTo>
                <a:cubicBezTo>
                  <a:pt x="9113705" y="951135"/>
                  <a:pt x="9108197" y="901592"/>
                  <a:pt x="9101902" y="837895"/>
                </a:cubicBezTo>
                <a:cubicBezTo>
                  <a:pt x="9086557" y="872103"/>
                  <a:pt x="9078689" y="890583"/>
                  <a:pt x="9068852" y="912995"/>
                </a:cubicBezTo>
                <a:cubicBezTo>
                  <a:pt x="9057443" y="880360"/>
                  <a:pt x="9048393" y="855196"/>
                  <a:pt x="9039738" y="829638"/>
                </a:cubicBezTo>
                <a:cubicBezTo>
                  <a:pt x="9035016" y="830424"/>
                  <a:pt x="9030689" y="831604"/>
                  <a:pt x="9025967" y="832784"/>
                </a:cubicBezTo>
                <a:cubicBezTo>
                  <a:pt x="9023213" y="852837"/>
                  <a:pt x="9020066" y="873283"/>
                  <a:pt x="9015738" y="904345"/>
                </a:cubicBezTo>
                <a:cubicBezTo>
                  <a:pt x="9008656" y="881933"/>
                  <a:pt x="9005902" y="872103"/>
                  <a:pt x="9002361" y="861094"/>
                </a:cubicBezTo>
                <a:cubicBezTo>
                  <a:pt x="8993311" y="868957"/>
                  <a:pt x="8985836" y="874462"/>
                  <a:pt x="8971279" y="886651"/>
                </a:cubicBezTo>
                <a:cubicBezTo>
                  <a:pt x="8968525" y="837895"/>
                  <a:pt x="8966164" y="798969"/>
                  <a:pt x="8964197" y="760436"/>
                </a:cubicBezTo>
                <a:cubicBezTo>
                  <a:pt x="8961049" y="760436"/>
                  <a:pt x="8958295" y="760436"/>
                  <a:pt x="8955148" y="760436"/>
                </a:cubicBezTo>
                <a:cubicBezTo>
                  <a:pt x="8947672" y="805260"/>
                  <a:pt x="8940197" y="850084"/>
                  <a:pt x="8930361" y="912209"/>
                </a:cubicBezTo>
                <a:cubicBezTo>
                  <a:pt x="8915016" y="868957"/>
                  <a:pt x="8904393" y="841041"/>
                  <a:pt x="8894951" y="813124"/>
                </a:cubicBezTo>
                <a:cubicBezTo>
                  <a:pt x="8891803" y="813517"/>
                  <a:pt x="8888262" y="813910"/>
                  <a:pt x="8884328" y="813910"/>
                </a:cubicBezTo>
                <a:cubicBezTo>
                  <a:pt x="8884328" y="848905"/>
                  <a:pt x="8884328" y="883506"/>
                  <a:pt x="8884328" y="918107"/>
                </a:cubicBezTo>
                <a:cubicBezTo>
                  <a:pt x="8884328" y="918500"/>
                  <a:pt x="8879607" y="918500"/>
                  <a:pt x="8876852" y="918500"/>
                </a:cubicBezTo>
                <a:cubicBezTo>
                  <a:pt x="8872131" y="890583"/>
                  <a:pt x="8867410" y="862273"/>
                  <a:pt x="8862689" y="834356"/>
                </a:cubicBezTo>
                <a:cubicBezTo>
                  <a:pt x="8859148" y="834750"/>
                  <a:pt x="8855607" y="835536"/>
                  <a:pt x="8852066" y="836322"/>
                </a:cubicBezTo>
                <a:cubicBezTo>
                  <a:pt x="8845377" y="872889"/>
                  <a:pt x="8838689" y="909456"/>
                  <a:pt x="8832000" y="946023"/>
                </a:cubicBezTo>
                <a:cubicBezTo>
                  <a:pt x="8826098" y="866598"/>
                  <a:pt x="8844197" y="784814"/>
                  <a:pt x="8810361" y="701064"/>
                </a:cubicBezTo>
                <a:cubicBezTo>
                  <a:pt x="8804459" y="768693"/>
                  <a:pt x="8798951" y="830424"/>
                  <a:pt x="8793443" y="891763"/>
                </a:cubicBezTo>
                <a:cubicBezTo>
                  <a:pt x="8789115" y="891763"/>
                  <a:pt x="8784393" y="891369"/>
                  <a:pt x="8779672" y="890976"/>
                </a:cubicBezTo>
                <a:cubicBezTo>
                  <a:pt x="8772590" y="865419"/>
                  <a:pt x="8764328" y="839861"/>
                  <a:pt x="8756852" y="814304"/>
                </a:cubicBezTo>
                <a:cubicBezTo>
                  <a:pt x="8752918" y="814697"/>
                  <a:pt x="8747803" y="815090"/>
                  <a:pt x="8743475" y="815483"/>
                </a:cubicBezTo>
                <a:cubicBezTo>
                  <a:pt x="8743475" y="850871"/>
                  <a:pt x="8743475" y="886258"/>
                  <a:pt x="8743475" y="921645"/>
                </a:cubicBezTo>
                <a:cubicBezTo>
                  <a:pt x="8739541" y="921252"/>
                  <a:pt x="8732852" y="921252"/>
                  <a:pt x="8726951" y="921252"/>
                </a:cubicBezTo>
                <a:cubicBezTo>
                  <a:pt x="8724590" y="879967"/>
                  <a:pt x="8722623" y="838682"/>
                  <a:pt x="8720262" y="794644"/>
                </a:cubicBezTo>
                <a:cubicBezTo>
                  <a:pt x="8711213" y="802901"/>
                  <a:pt x="8706492" y="807619"/>
                  <a:pt x="8699803" y="813124"/>
                </a:cubicBezTo>
                <a:cubicBezTo>
                  <a:pt x="8692328" y="749033"/>
                  <a:pt x="8685246" y="687695"/>
                  <a:pt x="8676590" y="612595"/>
                </a:cubicBezTo>
                <a:cubicBezTo>
                  <a:pt x="8669508" y="688875"/>
                  <a:pt x="8663607" y="750999"/>
                  <a:pt x="8657705" y="813124"/>
                </a:cubicBezTo>
                <a:cubicBezTo>
                  <a:pt x="8652590" y="844579"/>
                  <a:pt x="8647082" y="875642"/>
                  <a:pt x="8641967" y="906704"/>
                </a:cubicBezTo>
                <a:cubicBezTo>
                  <a:pt x="8638033" y="906311"/>
                  <a:pt x="8634492" y="905918"/>
                  <a:pt x="8630951" y="905524"/>
                </a:cubicBezTo>
                <a:cubicBezTo>
                  <a:pt x="8629377" y="875249"/>
                  <a:pt x="8627803" y="844579"/>
                  <a:pt x="8625836" y="806440"/>
                </a:cubicBezTo>
                <a:cubicBezTo>
                  <a:pt x="8611672" y="849298"/>
                  <a:pt x="8602623" y="882326"/>
                  <a:pt x="8590426" y="915354"/>
                </a:cubicBezTo>
                <a:cubicBezTo>
                  <a:pt x="8590426" y="877215"/>
                  <a:pt x="8590426" y="839075"/>
                  <a:pt x="8590426" y="794644"/>
                </a:cubicBezTo>
                <a:cubicBezTo>
                  <a:pt x="8544787" y="809585"/>
                  <a:pt x="8547934" y="780489"/>
                  <a:pt x="8547541" y="756111"/>
                </a:cubicBezTo>
                <a:cubicBezTo>
                  <a:pt x="8547148" y="699884"/>
                  <a:pt x="8547148" y="644051"/>
                  <a:pt x="8547148" y="587824"/>
                </a:cubicBezTo>
                <a:cubicBezTo>
                  <a:pt x="8526689" y="681011"/>
                  <a:pt x="8516459" y="773805"/>
                  <a:pt x="8507016" y="866991"/>
                </a:cubicBezTo>
                <a:cubicBezTo>
                  <a:pt x="8505049" y="887831"/>
                  <a:pt x="8504656" y="909063"/>
                  <a:pt x="8503869" y="929902"/>
                </a:cubicBezTo>
                <a:cubicBezTo>
                  <a:pt x="8502295" y="929902"/>
                  <a:pt x="8500328" y="929509"/>
                  <a:pt x="8498754" y="929509"/>
                </a:cubicBezTo>
                <a:cubicBezTo>
                  <a:pt x="8493246" y="890190"/>
                  <a:pt x="8487344" y="850871"/>
                  <a:pt x="8481836" y="811551"/>
                </a:cubicBezTo>
                <a:cubicBezTo>
                  <a:pt x="8477115" y="811944"/>
                  <a:pt x="8472787" y="812731"/>
                  <a:pt x="8468066" y="813124"/>
                </a:cubicBezTo>
                <a:cubicBezTo>
                  <a:pt x="8466492" y="839468"/>
                  <a:pt x="8465311" y="865419"/>
                  <a:pt x="8463738" y="891369"/>
                </a:cubicBezTo>
                <a:cubicBezTo>
                  <a:pt x="8460590" y="891369"/>
                  <a:pt x="8457836" y="891369"/>
                  <a:pt x="8454689" y="891763"/>
                </a:cubicBezTo>
                <a:cubicBezTo>
                  <a:pt x="8453115" y="849298"/>
                  <a:pt x="8451148" y="806833"/>
                  <a:pt x="8449180" y="764368"/>
                </a:cubicBezTo>
                <a:cubicBezTo>
                  <a:pt x="8443279" y="764761"/>
                  <a:pt x="8436984" y="765154"/>
                  <a:pt x="8430689" y="765154"/>
                </a:cubicBezTo>
                <a:cubicBezTo>
                  <a:pt x="8427541" y="802115"/>
                  <a:pt x="8425180" y="839075"/>
                  <a:pt x="8422033" y="876035"/>
                </a:cubicBezTo>
                <a:cubicBezTo>
                  <a:pt x="8415738" y="875642"/>
                  <a:pt x="8408262" y="875249"/>
                  <a:pt x="8403934" y="874855"/>
                </a:cubicBezTo>
                <a:cubicBezTo>
                  <a:pt x="8403934" y="765548"/>
                  <a:pt x="8403934" y="656240"/>
                  <a:pt x="8403934" y="546932"/>
                </a:cubicBezTo>
                <a:cubicBezTo>
                  <a:pt x="8395672" y="546932"/>
                  <a:pt x="8393311" y="546932"/>
                  <a:pt x="8388590" y="546932"/>
                </a:cubicBezTo>
                <a:cubicBezTo>
                  <a:pt x="8378754" y="684157"/>
                  <a:pt x="8369705" y="821774"/>
                  <a:pt x="8360263" y="958999"/>
                </a:cubicBezTo>
                <a:cubicBezTo>
                  <a:pt x="8355148" y="958606"/>
                  <a:pt x="8350033" y="958212"/>
                  <a:pt x="8346099" y="958212"/>
                </a:cubicBezTo>
                <a:cubicBezTo>
                  <a:pt x="8346099" y="940519"/>
                  <a:pt x="8346099" y="922825"/>
                  <a:pt x="8346099" y="905131"/>
                </a:cubicBezTo>
                <a:cubicBezTo>
                  <a:pt x="8346099" y="887044"/>
                  <a:pt x="8346099" y="869351"/>
                  <a:pt x="8346099" y="852050"/>
                </a:cubicBezTo>
                <a:cubicBezTo>
                  <a:pt x="8288263" y="841041"/>
                  <a:pt x="8264656" y="814697"/>
                  <a:pt x="8263869" y="764368"/>
                </a:cubicBezTo>
                <a:cubicBezTo>
                  <a:pt x="8263082" y="704603"/>
                  <a:pt x="8263082" y="644837"/>
                  <a:pt x="8263082" y="585072"/>
                </a:cubicBezTo>
                <a:cubicBezTo>
                  <a:pt x="8230426" y="672754"/>
                  <a:pt x="8244590" y="771839"/>
                  <a:pt x="8180066" y="848118"/>
                </a:cubicBezTo>
                <a:cubicBezTo>
                  <a:pt x="8174164" y="822561"/>
                  <a:pt x="8168263" y="797003"/>
                  <a:pt x="8162361" y="771052"/>
                </a:cubicBezTo>
                <a:cubicBezTo>
                  <a:pt x="8153705" y="785207"/>
                  <a:pt x="8145836" y="799755"/>
                  <a:pt x="8137574" y="813910"/>
                </a:cubicBezTo>
                <a:cubicBezTo>
                  <a:pt x="8133640" y="813517"/>
                  <a:pt x="8130885" y="812731"/>
                  <a:pt x="8126558" y="812338"/>
                </a:cubicBezTo>
                <a:cubicBezTo>
                  <a:pt x="8126558" y="732126"/>
                  <a:pt x="8126558" y="652308"/>
                  <a:pt x="8126558" y="567771"/>
                </a:cubicBezTo>
                <a:cubicBezTo>
                  <a:pt x="8106099" y="644837"/>
                  <a:pt x="8088394" y="715612"/>
                  <a:pt x="8066754" y="801328"/>
                </a:cubicBezTo>
                <a:cubicBezTo>
                  <a:pt x="8061640" y="770266"/>
                  <a:pt x="8058885" y="755718"/>
                  <a:pt x="8054558" y="731733"/>
                </a:cubicBezTo>
                <a:cubicBezTo>
                  <a:pt x="8033705" y="768300"/>
                  <a:pt x="8016787" y="797396"/>
                  <a:pt x="7994361" y="837109"/>
                </a:cubicBezTo>
                <a:cubicBezTo>
                  <a:pt x="7987672" y="750213"/>
                  <a:pt x="7997115" y="675506"/>
                  <a:pt x="7987279" y="602766"/>
                </a:cubicBezTo>
                <a:cubicBezTo>
                  <a:pt x="7980984" y="602766"/>
                  <a:pt x="7974689" y="603159"/>
                  <a:pt x="7968787" y="603159"/>
                </a:cubicBezTo>
                <a:cubicBezTo>
                  <a:pt x="7966426" y="644051"/>
                  <a:pt x="7963672" y="684943"/>
                  <a:pt x="7961312" y="726228"/>
                </a:cubicBezTo>
                <a:cubicBezTo>
                  <a:pt x="7957377" y="725835"/>
                  <a:pt x="7952656" y="725442"/>
                  <a:pt x="7948722" y="725049"/>
                </a:cubicBezTo>
                <a:cubicBezTo>
                  <a:pt x="7948722" y="682584"/>
                  <a:pt x="7948722" y="640512"/>
                  <a:pt x="7948722" y="598047"/>
                </a:cubicBezTo>
                <a:cubicBezTo>
                  <a:pt x="7948722" y="598047"/>
                  <a:pt x="7945181" y="598047"/>
                  <a:pt x="7942820" y="598047"/>
                </a:cubicBezTo>
                <a:cubicBezTo>
                  <a:pt x="7938099" y="623605"/>
                  <a:pt x="7933771" y="649162"/>
                  <a:pt x="7927869" y="683763"/>
                </a:cubicBezTo>
                <a:cubicBezTo>
                  <a:pt x="7913312" y="664890"/>
                  <a:pt x="7908197" y="657419"/>
                  <a:pt x="7905443" y="653881"/>
                </a:cubicBezTo>
                <a:cubicBezTo>
                  <a:pt x="7890885" y="710107"/>
                  <a:pt x="7876328" y="767120"/>
                  <a:pt x="7859804" y="830818"/>
                </a:cubicBezTo>
                <a:cubicBezTo>
                  <a:pt x="7782689" y="703423"/>
                  <a:pt x="7835017" y="565019"/>
                  <a:pt x="7806689" y="439197"/>
                </a:cubicBezTo>
                <a:cubicBezTo>
                  <a:pt x="7800394" y="439590"/>
                  <a:pt x="7795279" y="439590"/>
                  <a:pt x="7787017" y="439983"/>
                </a:cubicBezTo>
                <a:cubicBezTo>
                  <a:pt x="7787017" y="526093"/>
                  <a:pt x="7787017" y="612202"/>
                  <a:pt x="7787017" y="698312"/>
                </a:cubicBezTo>
                <a:cubicBezTo>
                  <a:pt x="7783082" y="698312"/>
                  <a:pt x="7781115" y="697918"/>
                  <a:pt x="7777967" y="697918"/>
                </a:cubicBezTo>
                <a:cubicBezTo>
                  <a:pt x="7775213" y="664890"/>
                  <a:pt x="7772459" y="632255"/>
                  <a:pt x="7769705" y="599227"/>
                </a:cubicBezTo>
                <a:cubicBezTo>
                  <a:pt x="7762623" y="599620"/>
                  <a:pt x="7755541" y="600013"/>
                  <a:pt x="7748459" y="600406"/>
                </a:cubicBezTo>
                <a:cubicBezTo>
                  <a:pt x="7739410" y="720330"/>
                  <a:pt x="7729967" y="840254"/>
                  <a:pt x="7720918" y="960572"/>
                </a:cubicBezTo>
                <a:cubicBezTo>
                  <a:pt x="7716197" y="932262"/>
                  <a:pt x="7708722" y="904345"/>
                  <a:pt x="7708328" y="876035"/>
                </a:cubicBezTo>
                <a:cubicBezTo>
                  <a:pt x="7706754" y="765154"/>
                  <a:pt x="7707148" y="654667"/>
                  <a:pt x="7707148" y="543786"/>
                </a:cubicBezTo>
                <a:cubicBezTo>
                  <a:pt x="7702033" y="543786"/>
                  <a:pt x="7696131" y="543786"/>
                  <a:pt x="7691804" y="543786"/>
                </a:cubicBezTo>
                <a:cubicBezTo>
                  <a:pt x="7691804" y="668429"/>
                  <a:pt x="7691804" y="793071"/>
                  <a:pt x="7691804" y="917713"/>
                </a:cubicBezTo>
                <a:cubicBezTo>
                  <a:pt x="7687869" y="918107"/>
                  <a:pt x="7684722" y="918107"/>
                  <a:pt x="7680787" y="918107"/>
                </a:cubicBezTo>
                <a:cubicBezTo>
                  <a:pt x="7674099" y="766727"/>
                  <a:pt x="7667804" y="615741"/>
                  <a:pt x="7661115" y="464361"/>
                </a:cubicBezTo>
                <a:cubicBezTo>
                  <a:pt x="7658754" y="464361"/>
                  <a:pt x="7656394" y="464755"/>
                  <a:pt x="7654033" y="464755"/>
                </a:cubicBezTo>
                <a:cubicBezTo>
                  <a:pt x="7649705" y="553616"/>
                  <a:pt x="7645771" y="642871"/>
                  <a:pt x="7641836" y="732126"/>
                </a:cubicBezTo>
                <a:cubicBezTo>
                  <a:pt x="7638295" y="736844"/>
                  <a:pt x="7634754" y="741170"/>
                  <a:pt x="7631607" y="745495"/>
                </a:cubicBezTo>
                <a:cubicBezTo>
                  <a:pt x="7630426" y="743922"/>
                  <a:pt x="7628066" y="741956"/>
                  <a:pt x="7628066" y="740383"/>
                </a:cubicBezTo>
                <a:cubicBezTo>
                  <a:pt x="7628066" y="692414"/>
                  <a:pt x="7628066" y="644051"/>
                  <a:pt x="7628066" y="596081"/>
                </a:cubicBezTo>
                <a:cubicBezTo>
                  <a:pt x="7622164" y="596081"/>
                  <a:pt x="7616263" y="595688"/>
                  <a:pt x="7610754" y="595688"/>
                </a:cubicBezTo>
                <a:cubicBezTo>
                  <a:pt x="7606820" y="641692"/>
                  <a:pt x="7603279" y="687695"/>
                  <a:pt x="7598558" y="733699"/>
                </a:cubicBezTo>
                <a:cubicBezTo>
                  <a:pt x="7590689" y="813517"/>
                  <a:pt x="7582426" y="892942"/>
                  <a:pt x="7574164" y="972760"/>
                </a:cubicBezTo>
                <a:cubicBezTo>
                  <a:pt x="7572984" y="829245"/>
                  <a:pt x="7571804" y="685729"/>
                  <a:pt x="7570623" y="542214"/>
                </a:cubicBezTo>
                <a:cubicBezTo>
                  <a:pt x="7562754" y="542214"/>
                  <a:pt x="7555279" y="541821"/>
                  <a:pt x="7547410" y="541427"/>
                </a:cubicBezTo>
                <a:cubicBezTo>
                  <a:pt x="7541115" y="643264"/>
                  <a:pt x="7546623" y="746281"/>
                  <a:pt x="7542295" y="848118"/>
                </a:cubicBezTo>
                <a:cubicBezTo>
                  <a:pt x="7537181" y="847725"/>
                  <a:pt x="7534820" y="847725"/>
                  <a:pt x="7526164" y="847332"/>
                </a:cubicBezTo>
                <a:cubicBezTo>
                  <a:pt x="7526164" y="670395"/>
                  <a:pt x="7526164" y="493458"/>
                  <a:pt x="7526164" y="316521"/>
                </a:cubicBezTo>
                <a:cubicBezTo>
                  <a:pt x="7513967" y="441949"/>
                  <a:pt x="7506492" y="567378"/>
                  <a:pt x="7501377" y="692807"/>
                </a:cubicBezTo>
                <a:cubicBezTo>
                  <a:pt x="7500590" y="718758"/>
                  <a:pt x="7493115" y="744708"/>
                  <a:pt x="7489181" y="770659"/>
                </a:cubicBezTo>
                <a:cubicBezTo>
                  <a:pt x="7489181" y="739597"/>
                  <a:pt x="7489181" y="708535"/>
                  <a:pt x="7489181" y="677865"/>
                </a:cubicBezTo>
                <a:cubicBezTo>
                  <a:pt x="7484853" y="677472"/>
                  <a:pt x="7478164" y="677079"/>
                  <a:pt x="7472263" y="676686"/>
                </a:cubicBezTo>
                <a:cubicBezTo>
                  <a:pt x="7464394" y="721510"/>
                  <a:pt x="7456918" y="765941"/>
                  <a:pt x="7449049" y="810372"/>
                </a:cubicBezTo>
                <a:cubicBezTo>
                  <a:pt x="7444722" y="789139"/>
                  <a:pt x="7438820" y="767907"/>
                  <a:pt x="7436459" y="746281"/>
                </a:cubicBezTo>
                <a:cubicBezTo>
                  <a:pt x="7429377" y="678259"/>
                  <a:pt x="7423869" y="610629"/>
                  <a:pt x="7417574" y="542607"/>
                </a:cubicBezTo>
                <a:cubicBezTo>
                  <a:pt x="7415213" y="542607"/>
                  <a:pt x="7414426" y="543000"/>
                  <a:pt x="7410492" y="543000"/>
                </a:cubicBezTo>
                <a:cubicBezTo>
                  <a:pt x="7410492" y="695952"/>
                  <a:pt x="7410492" y="848905"/>
                  <a:pt x="7410492" y="1001857"/>
                </a:cubicBezTo>
                <a:cubicBezTo>
                  <a:pt x="7406164" y="1001857"/>
                  <a:pt x="7399476" y="1001857"/>
                  <a:pt x="7393574" y="1001857"/>
                </a:cubicBezTo>
                <a:cubicBezTo>
                  <a:pt x="7394361" y="811158"/>
                  <a:pt x="7395541" y="620066"/>
                  <a:pt x="7394754" y="429367"/>
                </a:cubicBezTo>
                <a:cubicBezTo>
                  <a:pt x="7394754" y="404596"/>
                  <a:pt x="7385312" y="379825"/>
                  <a:pt x="7380197" y="355054"/>
                </a:cubicBezTo>
                <a:cubicBezTo>
                  <a:pt x="7368787" y="465148"/>
                  <a:pt x="7369574" y="572883"/>
                  <a:pt x="7368000" y="680618"/>
                </a:cubicBezTo>
                <a:cubicBezTo>
                  <a:pt x="7367607" y="706569"/>
                  <a:pt x="7359738" y="732126"/>
                  <a:pt x="7355017" y="758077"/>
                </a:cubicBezTo>
                <a:cubicBezTo>
                  <a:pt x="7349902" y="722296"/>
                  <a:pt x="7344787" y="686123"/>
                  <a:pt x="7339672" y="650342"/>
                </a:cubicBezTo>
                <a:cubicBezTo>
                  <a:pt x="7336525" y="650735"/>
                  <a:pt x="7333377" y="651128"/>
                  <a:pt x="7329836" y="651915"/>
                </a:cubicBezTo>
                <a:cubicBezTo>
                  <a:pt x="7324722" y="700277"/>
                  <a:pt x="7319607" y="748640"/>
                  <a:pt x="7314492" y="797003"/>
                </a:cubicBezTo>
                <a:cubicBezTo>
                  <a:pt x="7310164" y="771445"/>
                  <a:pt x="7303082" y="745495"/>
                  <a:pt x="7301902" y="719544"/>
                </a:cubicBezTo>
                <a:cubicBezTo>
                  <a:pt x="7299541" y="673540"/>
                  <a:pt x="7301115" y="627930"/>
                  <a:pt x="7301115" y="581926"/>
                </a:cubicBezTo>
                <a:cubicBezTo>
                  <a:pt x="7295213" y="581533"/>
                  <a:pt x="7289312" y="581533"/>
                  <a:pt x="7283017" y="581140"/>
                </a:cubicBezTo>
                <a:cubicBezTo>
                  <a:pt x="7262951" y="706569"/>
                  <a:pt x="7281443" y="834356"/>
                  <a:pt x="7265705" y="959785"/>
                </a:cubicBezTo>
                <a:cubicBezTo>
                  <a:pt x="7259017" y="762795"/>
                  <a:pt x="7252722" y="566199"/>
                  <a:pt x="7246033" y="369209"/>
                </a:cubicBezTo>
                <a:cubicBezTo>
                  <a:pt x="7233443" y="488739"/>
                  <a:pt x="7234230" y="607877"/>
                  <a:pt x="7232656" y="726621"/>
                </a:cubicBezTo>
                <a:cubicBezTo>
                  <a:pt x="7232656" y="755325"/>
                  <a:pt x="7225181" y="784028"/>
                  <a:pt x="7220853" y="812731"/>
                </a:cubicBezTo>
                <a:cubicBezTo>
                  <a:pt x="7216131" y="789532"/>
                  <a:pt x="7207869" y="767120"/>
                  <a:pt x="7207082" y="743922"/>
                </a:cubicBezTo>
                <a:cubicBezTo>
                  <a:pt x="7204722" y="693986"/>
                  <a:pt x="7206295" y="643658"/>
                  <a:pt x="7206295" y="593722"/>
                </a:cubicBezTo>
                <a:cubicBezTo>
                  <a:pt x="7201574" y="593722"/>
                  <a:pt x="7196853" y="593722"/>
                  <a:pt x="7192131" y="593722"/>
                </a:cubicBezTo>
                <a:cubicBezTo>
                  <a:pt x="7192131" y="626357"/>
                  <a:pt x="7192918" y="659385"/>
                  <a:pt x="7190951" y="691627"/>
                </a:cubicBezTo>
                <a:cubicBezTo>
                  <a:pt x="7190558" y="696346"/>
                  <a:pt x="7174426" y="699884"/>
                  <a:pt x="7165771" y="704209"/>
                </a:cubicBezTo>
                <a:cubicBezTo>
                  <a:pt x="7161049" y="678259"/>
                  <a:pt x="7153574" y="652308"/>
                  <a:pt x="7152787" y="626357"/>
                </a:cubicBezTo>
                <a:cubicBezTo>
                  <a:pt x="7151213" y="553223"/>
                  <a:pt x="7152394" y="479696"/>
                  <a:pt x="7152394" y="406562"/>
                </a:cubicBezTo>
                <a:cubicBezTo>
                  <a:pt x="7148853" y="406562"/>
                  <a:pt x="7145705" y="406562"/>
                  <a:pt x="7142164" y="406562"/>
                </a:cubicBezTo>
                <a:cubicBezTo>
                  <a:pt x="7135082" y="549684"/>
                  <a:pt x="7128394" y="693200"/>
                  <a:pt x="7121312" y="836322"/>
                </a:cubicBezTo>
                <a:cubicBezTo>
                  <a:pt x="7118164" y="836322"/>
                  <a:pt x="7112263" y="835929"/>
                  <a:pt x="7112263" y="835929"/>
                </a:cubicBezTo>
                <a:cubicBezTo>
                  <a:pt x="7112263" y="813910"/>
                  <a:pt x="7112263" y="791498"/>
                  <a:pt x="7112263" y="769480"/>
                </a:cubicBezTo>
                <a:cubicBezTo>
                  <a:pt x="7112263" y="596081"/>
                  <a:pt x="7111869" y="422683"/>
                  <a:pt x="7111476" y="248891"/>
                </a:cubicBezTo>
                <a:cubicBezTo>
                  <a:pt x="7111082" y="227659"/>
                  <a:pt x="7104787" y="206427"/>
                  <a:pt x="7101640" y="185587"/>
                </a:cubicBezTo>
                <a:cubicBezTo>
                  <a:pt x="7095738" y="186374"/>
                  <a:pt x="7091804" y="187160"/>
                  <a:pt x="7083541" y="187946"/>
                </a:cubicBezTo>
                <a:cubicBezTo>
                  <a:pt x="7083541" y="209965"/>
                  <a:pt x="7083541" y="231984"/>
                  <a:pt x="7083541" y="254003"/>
                </a:cubicBezTo>
                <a:cubicBezTo>
                  <a:pt x="7083541" y="389261"/>
                  <a:pt x="7084328" y="524520"/>
                  <a:pt x="7083148" y="659779"/>
                </a:cubicBezTo>
                <a:cubicBezTo>
                  <a:pt x="7083148" y="683370"/>
                  <a:pt x="7074885" y="706569"/>
                  <a:pt x="7070558" y="730160"/>
                </a:cubicBezTo>
                <a:cubicBezTo>
                  <a:pt x="7067017" y="630289"/>
                  <a:pt x="7063869" y="530418"/>
                  <a:pt x="7060328" y="430547"/>
                </a:cubicBezTo>
                <a:cubicBezTo>
                  <a:pt x="7056000" y="430547"/>
                  <a:pt x="7051279" y="430547"/>
                  <a:pt x="7046951" y="430547"/>
                </a:cubicBezTo>
                <a:cubicBezTo>
                  <a:pt x="7041443" y="548505"/>
                  <a:pt x="7035541" y="666463"/>
                  <a:pt x="7030033" y="784421"/>
                </a:cubicBezTo>
                <a:cubicBezTo>
                  <a:pt x="7025705" y="758863"/>
                  <a:pt x="7017443" y="732913"/>
                  <a:pt x="7017443" y="707355"/>
                </a:cubicBezTo>
                <a:cubicBezTo>
                  <a:pt x="7016263" y="540248"/>
                  <a:pt x="7017049" y="373534"/>
                  <a:pt x="7017049" y="206820"/>
                </a:cubicBezTo>
                <a:cubicBezTo>
                  <a:pt x="7017049" y="178510"/>
                  <a:pt x="7017049" y="150593"/>
                  <a:pt x="7017049" y="122676"/>
                </a:cubicBezTo>
                <a:cubicBezTo>
                  <a:pt x="7000525" y="246139"/>
                  <a:pt x="6992656" y="369209"/>
                  <a:pt x="6990295" y="492278"/>
                </a:cubicBezTo>
                <a:cubicBezTo>
                  <a:pt x="6987935" y="615741"/>
                  <a:pt x="6989508" y="738810"/>
                  <a:pt x="6989508" y="862273"/>
                </a:cubicBezTo>
                <a:cubicBezTo>
                  <a:pt x="6986361" y="862273"/>
                  <a:pt x="6983213" y="862273"/>
                  <a:pt x="6980066" y="862273"/>
                </a:cubicBezTo>
                <a:cubicBezTo>
                  <a:pt x="6973377" y="633435"/>
                  <a:pt x="6965902" y="404596"/>
                  <a:pt x="6959213" y="176151"/>
                </a:cubicBezTo>
                <a:cubicBezTo>
                  <a:pt x="6955279" y="176151"/>
                  <a:pt x="6950951" y="176151"/>
                  <a:pt x="6946623" y="176151"/>
                </a:cubicBezTo>
                <a:cubicBezTo>
                  <a:pt x="6946623" y="368815"/>
                  <a:pt x="6946623" y="561480"/>
                  <a:pt x="6946623" y="754145"/>
                </a:cubicBezTo>
                <a:cubicBezTo>
                  <a:pt x="6942689" y="754145"/>
                  <a:pt x="6941115" y="753752"/>
                  <a:pt x="6938361" y="753752"/>
                </a:cubicBezTo>
                <a:cubicBezTo>
                  <a:pt x="6931279" y="637760"/>
                  <a:pt x="6924197" y="521768"/>
                  <a:pt x="6917115" y="406169"/>
                </a:cubicBezTo>
                <a:cubicBezTo>
                  <a:pt x="6915935" y="405776"/>
                  <a:pt x="6914754" y="405776"/>
                  <a:pt x="6913574" y="405776"/>
                </a:cubicBezTo>
                <a:cubicBezTo>
                  <a:pt x="6907672" y="491099"/>
                  <a:pt x="6901377" y="576028"/>
                  <a:pt x="6895082" y="661351"/>
                </a:cubicBezTo>
                <a:cubicBezTo>
                  <a:pt x="6868722" y="535923"/>
                  <a:pt x="6900590" y="407742"/>
                  <a:pt x="6860066" y="284279"/>
                </a:cubicBezTo>
                <a:cubicBezTo>
                  <a:pt x="6855738" y="293322"/>
                  <a:pt x="6854558" y="301973"/>
                  <a:pt x="6854164" y="311016"/>
                </a:cubicBezTo>
                <a:cubicBezTo>
                  <a:pt x="6849443" y="452566"/>
                  <a:pt x="6845115" y="594115"/>
                  <a:pt x="6839607" y="735665"/>
                </a:cubicBezTo>
                <a:cubicBezTo>
                  <a:pt x="6838820" y="752572"/>
                  <a:pt x="6830951" y="769086"/>
                  <a:pt x="6826623" y="785994"/>
                </a:cubicBezTo>
                <a:cubicBezTo>
                  <a:pt x="6826623" y="619280"/>
                  <a:pt x="6826623" y="452959"/>
                  <a:pt x="6826623" y="286245"/>
                </a:cubicBezTo>
                <a:cubicBezTo>
                  <a:pt x="6822689" y="286245"/>
                  <a:pt x="6817967" y="286245"/>
                  <a:pt x="6813246" y="286245"/>
                </a:cubicBezTo>
                <a:cubicBezTo>
                  <a:pt x="6813246" y="355840"/>
                  <a:pt x="6815607" y="425828"/>
                  <a:pt x="6812459" y="495031"/>
                </a:cubicBezTo>
                <a:cubicBezTo>
                  <a:pt x="6809312" y="565019"/>
                  <a:pt x="6826623" y="637760"/>
                  <a:pt x="6785312" y="704603"/>
                </a:cubicBezTo>
                <a:cubicBezTo>
                  <a:pt x="6785312" y="586645"/>
                  <a:pt x="6785312" y="468687"/>
                  <a:pt x="6785312" y="350335"/>
                </a:cubicBezTo>
                <a:cubicBezTo>
                  <a:pt x="6785312" y="350335"/>
                  <a:pt x="6780590" y="350335"/>
                  <a:pt x="6778230" y="350335"/>
                </a:cubicBezTo>
                <a:cubicBezTo>
                  <a:pt x="6771541" y="427401"/>
                  <a:pt x="6764853" y="504467"/>
                  <a:pt x="6758164" y="581926"/>
                </a:cubicBezTo>
                <a:cubicBezTo>
                  <a:pt x="6734558" y="492278"/>
                  <a:pt x="6764459" y="398305"/>
                  <a:pt x="6714885" y="311409"/>
                </a:cubicBezTo>
                <a:cubicBezTo>
                  <a:pt x="6714885" y="467114"/>
                  <a:pt x="6714885" y="622818"/>
                  <a:pt x="6714885" y="778916"/>
                </a:cubicBezTo>
                <a:cubicBezTo>
                  <a:pt x="6706623" y="778916"/>
                  <a:pt x="6699935" y="778916"/>
                  <a:pt x="6692459" y="778916"/>
                </a:cubicBezTo>
                <a:cubicBezTo>
                  <a:pt x="6688525" y="601586"/>
                  <a:pt x="6693246" y="423862"/>
                  <a:pt x="6683017" y="246139"/>
                </a:cubicBezTo>
                <a:cubicBezTo>
                  <a:pt x="6672000" y="358199"/>
                  <a:pt x="6669246" y="470259"/>
                  <a:pt x="6664525" y="582319"/>
                </a:cubicBezTo>
                <a:cubicBezTo>
                  <a:pt x="6663345" y="608270"/>
                  <a:pt x="6657049" y="634221"/>
                  <a:pt x="6652722" y="660172"/>
                </a:cubicBezTo>
                <a:cubicBezTo>
                  <a:pt x="6652722" y="589004"/>
                  <a:pt x="6652722" y="518229"/>
                  <a:pt x="6652722" y="447454"/>
                </a:cubicBezTo>
                <a:cubicBezTo>
                  <a:pt x="6644459" y="447454"/>
                  <a:pt x="6640525" y="447454"/>
                  <a:pt x="6632263" y="447847"/>
                </a:cubicBezTo>
                <a:cubicBezTo>
                  <a:pt x="6632263" y="541034"/>
                  <a:pt x="6632263" y="634221"/>
                  <a:pt x="6632263" y="727408"/>
                </a:cubicBezTo>
                <a:cubicBezTo>
                  <a:pt x="6574033" y="615741"/>
                  <a:pt x="6605902" y="494244"/>
                  <a:pt x="6584263" y="378645"/>
                </a:cubicBezTo>
                <a:cubicBezTo>
                  <a:pt x="6559082" y="563446"/>
                  <a:pt x="6576000" y="749820"/>
                  <a:pt x="6560263" y="935014"/>
                </a:cubicBezTo>
                <a:cubicBezTo>
                  <a:pt x="6554754" y="771839"/>
                  <a:pt x="6549640" y="608663"/>
                  <a:pt x="6544131" y="445488"/>
                </a:cubicBezTo>
                <a:cubicBezTo>
                  <a:pt x="6538623" y="445488"/>
                  <a:pt x="6532722" y="445488"/>
                  <a:pt x="6528787" y="445488"/>
                </a:cubicBezTo>
                <a:cubicBezTo>
                  <a:pt x="6528787" y="518622"/>
                  <a:pt x="6528787" y="591756"/>
                  <a:pt x="6528787" y="664890"/>
                </a:cubicBezTo>
                <a:cubicBezTo>
                  <a:pt x="6516197" y="642478"/>
                  <a:pt x="6515804" y="620459"/>
                  <a:pt x="6515804" y="598440"/>
                </a:cubicBezTo>
                <a:cubicBezTo>
                  <a:pt x="6515804" y="470259"/>
                  <a:pt x="6516590" y="341685"/>
                  <a:pt x="6515017" y="213111"/>
                </a:cubicBezTo>
                <a:cubicBezTo>
                  <a:pt x="6514623" y="182442"/>
                  <a:pt x="6506361" y="151379"/>
                  <a:pt x="6501640" y="120710"/>
                </a:cubicBezTo>
                <a:cubicBezTo>
                  <a:pt x="6498885" y="121104"/>
                  <a:pt x="6495738" y="121497"/>
                  <a:pt x="6492984" y="121890"/>
                </a:cubicBezTo>
                <a:cubicBezTo>
                  <a:pt x="6487476" y="285065"/>
                  <a:pt x="6481967" y="447847"/>
                  <a:pt x="6476459" y="610629"/>
                </a:cubicBezTo>
                <a:cubicBezTo>
                  <a:pt x="6473312" y="610629"/>
                  <a:pt x="6469771" y="610629"/>
                  <a:pt x="6466623" y="610629"/>
                </a:cubicBezTo>
                <a:cubicBezTo>
                  <a:pt x="6459935" y="492671"/>
                  <a:pt x="6453246" y="374713"/>
                  <a:pt x="6446951" y="256755"/>
                </a:cubicBezTo>
                <a:cubicBezTo>
                  <a:pt x="6442623" y="256755"/>
                  <a:pt x="6437508" y="256755"/>
                  <a:pt x="6433574" y="256755"/>
                </a:cubicBezTo>
                <a:cubicBezTo>
                  <a:pt x="6433574" y="277988"/>
                  <a:pt x="6433574" y="299220"/>
                  <a:pt x="6433574" y="320453"/>
                </a:cubicBezTo>
                <a:cubicBezTo>
                  <a:pt x="6433574" y="513904"/>
                  <a:pt x="6434361" y="707748"/>
                  <a:pt x="6433181" y="901592"/>
                </a:cubicBezTo>
                <a:cubicBezTo>
                  <a:pt x="6433181" y="935014"/>
                  <a:pt x="6426099" y="968435"/>
                  <a:pt x="6422164" y="1001464"/>
                </a:cubicBezTo>
                <a:cubicBezTo>
                  <a:pt x="6420590" y="1005789"/>
                  <a:pt x="6420590" y="1010114"/>
                  <a:pt x="6422164" y="1014439"/>
                </a:cubicBezTo>
                <a:cubicBezTo>
                  <a:pt x="6420197" y="1021123"/>
                  <a:pt x="6417836" y="1027808"/>
                  <a:pt x="6411935" y="1046681"/>
                </a:cubicBezTo>
                <a:cubicBezTo>
                  <a:pt x="6408000" y="1022303"/>
                  <a:pt x="6408394" y="1011687"/>
                  <a:pt x="6404459" y="1001070"/>
                </a:cubicBezTo>
                <a:cubicBezTo>
                  <a:pt x="6404459" y="798969"/>
                  <a:pt x="6404459" y="596868"/>
                  <a:pt x="6404459" y="394373"/>
                </a:cubicBezTo>
                <a:cubicBezTo>
                  <a:pt x="6400131" y="394373"/>
                  <a:pt x="6396197" y="394373"/>
                  <a:pt x="6391869" y="394373"/>
                </a:cubicBezTo>
                <a:cubicBezTo>
                  <a:pt x="6391869" y="492671"/>
                  <a:pt x="6391869" y="590577"/>
                  <a:pt x="6391869" y="688875"/>
                </a:cubicBezTo>
                <a:cubicBezTo>
                  <a:pt x="6371410" y="553616"/>
                  <a:pt x="6397377" y="416392"/>
                  <a:pt x="6357640" y="282706"/>
                </a:cubicBezTo>
                <a:cubicBezTo>
                  <a:pt x="6352918" y="415212"/>
                  <a:pt x="6353705" y="547325"/>
                  <a:pt x="6352131" y="679438"/>
                </a:cubicBezTo>
                <a:cubicBezTo>
                  <a:pt x="6352131" y="705389"/>
                  <a:pt x="6344263" y="730947"/>
                  <a:pt x="6339541" y="756897"/>
                </a:cubicBezTo>
                <a:cubicBezTo>
                  <a:pt x="6339541" y="695952"/>
                  <a:pt x="6342295" y="634614"/>
                  <a:pt x="6338754" y="574062"/>
                </a:cubicBezTo>
                <a:cubicBezTo>
                  <a:pt x="6331279" y="444309"/>
                  <a:pt x="6319869" y="314948"/>
                  <a:pt x="6310033" y="185587"/>
                </a:cubicBezTo>
                <a:cubicBezTo>
                  <a:pt x="6300984" y="196204"/>
                  <a:pt x="6299017" y="206820"/>
                  <a:pt x="6298623" y="217043"/>
                </a:cubicBezTo>
                <a:cubicBezTo>
                  <a:pt x="6294689" y="482842"/>
                  <a:pt x="6290754" y="748640"/>
                  <a:pt x="6286820" y="1014046"/>
                </a:cubicBezTo>
                <a:cubicBezTo>
                  <a:pt x="6285246" y="1033312"/>
                  <a:pt x="6283672" y="1052579"/>
                  <a:pt x="6282099" y="1072238"/>
                </a:cubicBezTo>
                <a:cubicBezTo>
                  <a:pt x="6279345" y="1071845"/>
                  <a:pt x="6278164" y="1071845"/>
                  <a:pt x="6275410" y="1071845"/>
                </a:cubicBezTo>
                <a:cubicBezTo>
                  <a:pt x="6273836" y="1048254"/>
                  <a:pt x="6271869" y="1024662"/>
                  <a:pt x="6271869" y="1001070"/>
                </a:cubicBezTo>
                <a:cubicBezTo>
                  <a:pt x="6271869" y="848511"/>
                  <a:pt x="6271869" y="695952"/>
                  <a:pt x="6271869" y="543393"/>
                </a:cubicBezTo>
                <a:cubicBezTo>
                  <a:pt x="6263607" y="543393"/>
                  <a:pt x="6259672" y="543393"/>
                  <a:pt x="6255345" y="543393"/>
                </a:cubicBezTo>
                <a:cubicBezTo>
                  <a:pt x="6255345" y="574062"/>
                  <a:pt x="6255345" y="604731"/>
                  <a:pt x="6255345" y="635401"/>
                </a:cubicBezTo>
                <a:cubicBezTo>
                  <a:pt x="6251410" y="635007"/>
                  <a:pt x="6245508" y="635007"/>
                  <a:pt x="6240787" y="635007"/>
                </a:cubicBezTo>
                <a:cubicBezTo>
                  <a:pt x="6236066" y="436445"/>
                  <a:pt x="6231738" y="237882"/>
                  <a:pt x="6227017" y="39319"/>
                </a:cubicBezTo>
                <a:cubicBezTo>
                  <a:pt x="6223869" y="39319"/>
                  <a:pt x="6217967" y="39319"/>
                  <a:pt x="6217967" y="39319"/>
                </a:cubicBezTo>
                <a:cubicBezTo>
                  <a:pt x="6217967" y="256755"/>
                  <a:pt x="6217967" y="474584"/>
                  <a:pt x="6217967" y="692020"/>
                </a:cubicBezTo>
                <a:cubicBezTo>
                  <a:pt x="6214033" y="692020"/>
                  <a:pt x="6209705" y="692020"/>
                  <a:pt x="6205771" y="692020"/>
                </a:cubicBezTo>
                <a:cubicBezTo>
                  <a:pt x="6205771" y="528845"/>
                  <a:pt x="6205771" y="365277"/>
                  <a:pt x="6205771" y="202101"/>
                </a:cubicBezTo>
                <a:cubicBezTo>
                  <a:pt x="6201443" y="202101"/>
                  <a:pt x="6197508" y="202101"/>
                  <a:pt x="6189246" y="201708"/>
                </a:cubicBezTo>
                <a:cubicBezTo>
                  <a:pt x="6189246" y="243387"/>
                  <a:pt x="6189246" y="285065"/>
                  <a:pt x="6189246" y="338146"/>
                </a:cubicBezTo>
                <a:cubicBezTo>
                  <a:pt x="6176656" y="319273"/>
                  <a:pt x="6171935" y="311016"/>
                  <a:pt x="6166426" y="303152"/>
                </a:cubicBezTo>
                <a:cubicBezTo>
                  <a:pt x="6161705" y="302759"/>
                  <a:pt x="6160131" y="302759"/>
                  <a:pt x="6151869" y="302759"/>
                </a:cubicBezTo>
                <a:cubicBezTo>
                  <a:pt x="6151869" y="386116"/>
                  <a:pt x="6151869" y="469080"/>
                  <a:pt x="6151869" y="552437"/>
                </a:cubicBezTo>
                <a:cubicBezTo>
                  <a:pt x="6147935" y="552044"/>
                  <a:pt x="6144787" y="551650"/>
                  <a:pt x="6140853" y="551257"/>
                </a:cubicBezTo>
                <a:cubicBezTo>
                  <a:pt x="6134558" y="510758"/>
                  <a:pt x="6127082" y="469866"/>
                  <a:pt x="6120787" y="428974"/>
                </a:cubicBezTo>
                <a:cubicBezTo>
                  <a:pt x="6116459" y="429367"/>
                  <a:pt x="6114492" y="429760"/>
                  <a:pt x="6106230" y="430154"/>
                </a:cubicBezTo>
                <a:cubicBezTo>
                  <a:pt x="6106230" y="530811"/>
                  <a:pt x="6106230" y="631469"/>
                  <a:pt x="6106230" y="732126"/>
                </a:cubicBezTo>
                <a:cubicBezTo>
                  <a:pt x="6102295" y="732126"/>
                  <a:pt x="6097967" y="732126"/>
                  <a:pt x="6094033" y="732126"/>
                </a:cubicBezTo>
                <a:cubicBezTo>
                  <a:pt x="6094033" y="542607"/>
                  <a:pt x="6094033" y="353481"/>
                  <a:pt x="6094033" y="164355"/>
                </a:cubicBezTo>
                <a:cubicBezTo>
                  <a:pt x="6089705" y="164355"/>
                  <a:pt x="6081443" y="164355"/>
                  <a:pt x="6077508" y="164355"/>
                </a:cubicBezTo>
                <a:cubicBezTo>
                  <a:pt x="6077508" y="199742"/>
                  <a:pt x="6077508" y="234736"/>
                  <a:pt x="6077508" y="269731"/>
                </a:cubicBezTo>
                <a:cubicBezTo>
                  <a:pt x="6077508" y="269731"/>
                  <a:pt x="6073967" y="269337"/>
                  <a:pt x="6072000" y="269337"/>
                </a:cubicBezTo>
                <a:cubicBezTo>
                  <a:pt x="6064525" y="192272"/>
                  <a:pt x="6057836" y="115599"/>
                  <a:pt x="6050361" y="38926"/>
                </a:cubicBezTo>
                <a:cubicBezTo>
                  <a:pt x="6047213" y="38926"/>
                  <a:pt x="6044459" y="38926"/>
                  <a:pt x="6041312" y="38926"/>
                </a:cubicBezTo>
                <a:cubicBezTo>
                  <a:pt x="6041312" y="61338"/>
                  <a:pt x="6041312" y="83357"/>
                  <a:pt x="6041312" y="105769"/>
                </a:cubicBezTo>
                <a:cubicBezTo>
                  <a:pt x="6041312" y="288211"/>
                  <a:pt x="6041705" y="471046"/>
                  <a:pt x="6040525" y="653487"/>
                </a:cubicBezTo>
                <a:cubicBezTo>
                  <a:pt x="6040525" y="679045"/>
                  <a:pt x="6032263" y="704996"/>
                  <a:pt x="6027541" y="730553"/>
                </a:cubicBezTo>
                <a:cubicBezTo>
                  <a:pt x="6027541" y="663317"/>
                  <a:pt x="6027541" y="595688"/>
                  <a:pt x="6027148" y="528452"/>
                </a:cubicBezTo>
                <a:cubicBezTo>
                  <a:pt x="6020853" y="528452"/>
                  <a:pt x="6014558" y="528059"/>
                  <a:pt x="6008263" y="528059"/>
                </a:cubicBezTo>
                <a:cubicBezTo>
                  <a:pt x="6000394" y="591756"/>
                  <a:pt x="5992525" y="655847"/>
                  <a:pt x="5984656" y="719544"/>
                </a:cubicBezTo>
                <a:cubicBezTo>
                  <a:pt x="5981115" y="719544"/>
                  <a:pt x="5977967" y="719151"/>
                  <a:pt x="5974033" y="718758"/>
                </a:cubicBezTo>
                <a:cubicBezTo>
                  <a:pt x="5974033" y="654274"/>
                  <a:pt x="5974033" y="589790"/>
                  <a:pt x="5974033" y="524913"/>
                </a:cubicBezTo>
                <a:cubicBezTo>
                  <a:pt x="5969705" y="524520"/>
                  <a:pt x="5968525" y="524127"/>
                  <a:pt x="5965771" y="523340"/>
                </a:cubicBezTo>
                <a:cubicBezTo>
                  <a:pt x="5961836" y="534743"/>
                  <a:pt x="5958295" y="545752"/>
                  <a:pt x="5954361" y="556762"/>
                </a:cubicBezTo>
                <a:cubicBezTo>
                  <a:pt x="5951213" y="557155"/>
                  <a:pt x="5947672" y="557155"/>
                  <a:pt x="5944525" y="557155"/>
                </a:cubicBezTo>
                <a:cubicBezTo>
                  <a:pt x="5934689" y="371568"/>
                  <a:pt x="5925246" y="185587"/>
                  <a:pt x="5915410" y="0"/>
                </a:cubicBezTo>
                <a:cubicBezTo>
                  <a:pt x="5911869" y="205640"/>
                  <a:pt x="5911869" y="410494"/>
                  <a:pt x="5854426" y="607484"/>
                </a:cubicBezTo>
                <a:cubicBezTo>
                  <a:pt x="5852853" y="595688"/>
                  <a:pt x="5850492" y="579960"/>
                  <a:pt x="5846558" y="550864"/>
                </a:cubicBezTo>
                <a:cubicBezTo>
                  <a:pt x="5838295" y="614955"/>
                  <a:pt x="5833181" y="665283"/>
                  <a:pt x="5824918" y="715219"/>
                </a:cubicBezTo>
                <a:cubicBezTo>
                  <a:pt x="5824918" y="518229"/>
                  <a:pt x="5824918" y="321239"/>
                  <a:pt x="5824918" y="123856"/>
                </a:cubicBezTo>
                <a:cubicBezTo>
                  <a:pt x="5816656" y="123856"/>
                  <a:pt x="5808394" y="124249"/>
                  <a:pt x="5800131" y="124249"/>
                </a:cubicBezTo>
                <a:cubicBezTo>
                  <a:pt x="5800131" y="303939"/>
                  <a:pt x="5800131" y="484021"/>
                  <a:pt x="5800131" y="664104"/>
                </a:cubicBezTo>
                <a:cubicBezTo>
                  <a:pt x="5795804" y="664104"/>
                  <a:pt x="5791869" y="664104"/>
                  <a:pt x="5783607" y="664104"/>
                </a:cubicBezTo>
                <a:cubicBezTo>
                  <a:pt x="5783607" y="554403"/>
                  <a:pt x="5783607" y="444702"/>
                  <a:pt x="5783607" y="335394"/>
                </a:cubicBezTo>
                <a:cubicBezTo>
                  <a:pt x="5767082" y="471832"/>
                  <a:pt x="5786754" y="610629"/>
                  <a:pt x="5734426" y="738417"/>
                </a:cubicBezTo>
                <a:cubicBezTo>
                  <a:pt x="5728131" y="552044"/>
                  <a:pt x="5721443" y="361345"/>
                  <a:pt x="5714754" y="171039"/>
                </a:cubicBezTo>
                <a:cubicBezTo>
                  <a:pt x="5710426" y="171039"/>
                  <a:pt x="5704918" y="171039"/>
                  <a:pt x="5700590" y="171039"/>
                </a:cubicBezTo>
                <a:cubicBezTo>
                  <a:pt x="5700590" y="323991"/>
                  <a:pt x="5700590" y="472225"/>
                  <a:pt x="5700590" y="622032"/>
                </a:cubicBezTo>
                <a:cubicBezTo>
                  <a:pt x="5696656" y="622032"/>
                  <a:pt x="5692328" y="622032"/>
                  <a:pt x="5688394" y="622032"/>
                </a:cubicBezTo>
                <a:cubicBezTo>
                  <a:pt x="5688394" y="568164"/>
                  <a:pt x="5688394" y="514297"/>
                  <a:pt x="5688394" y="460036"/>
                </a:cubicBezTo>
                <a:cubicBezTo>
                  <a:pt x="5684066" y="460429"/>
                  <a:pt x="5683279" y="460429"/>
                  <a:pt x="5681312" y="460429"/>
                </a:cubicBezTo>
                <a:cubicBezTo>
                  <a:pt x="5674230" y="537495"/>
                  <a:pt x="5666754" y="614168"/>
                  <a:pt x="5659279" y="691234"/>
                </a:cubicBezTo>
                <a:cubicBezTo>
                  <a:pt x="5648656" y="668822"/>
                  <a:pt x="5650230" y="646410"/>
                  <a:pt x="5648263" y="624784"/>
                </a:cubicBezTo>
                <a:cubicBezTo>
                  <a:pt x="5646295" y="603159"/>
                  <a:pt x="5640787" y="581926"/>
                  <a:pt x="5636853" y="560694"/>
                </a:cubicBezTo>
                <a:cubicBezTo>
                  <a:pt x="5631738" y="561087"/>
                  <a:pt x="5626623" y="561480"/>
                  <a:pt x="5621508" y="561873"/>
                </a:cubicBezTo>
                <a:cubicBezTo>
                  <a:pt x="5614820" y="583499"/>
                  <a:pt x="5607738" y="605518"/>
                  <a:pt x="5601049" y="627143"/>
                </a:cubicBezTo>
                <a:cubicBezTo>
                  <a:pt x="5596722" y="627143"/>
                  <a:pt x="5592000" y="627143"/>
                  <a:pt x="5587672" y="626750"/>
                </a:cubicBezTo>
                <a:cubicBezTo>
                  <a:pt x="5584131" y="570130"/>
                  <a:pt x="5580590" y="513117"/>
                  <a:pt x="5577049" y="456498"/>
                </a:cubicBezTo>
                <a:cubicBezTo>
                  <a:pt x="5567213" y="539068"/>
                  <a:pt x="5568000" y="621639"/>
                  <a:pt x="5566426" y="704209"/>
                </a:cubicBezTo>
                <a:cubicBezTo>
                  <a:pt x="5566033" y="730160"/>
                  <a:pt x="5558951" y="756111"/>
                  <a:pt x="5554623" y="782062"/>
                </a:cubicBezTo>
                <a:cubicBezTo>
                  <a:pt x="5549902" y="550471"/>
                  <a:pt x="5544787" y="318880"/>
                  <a:pt x="5539672" y="87289"/>
                </a:cubicBezTo>
                <a:cubicBezTo>
                  <a:pt x="5539672" y="76280"/>
                  <a:pt x="5538099" y="64877"/>
                  <a:pt x="5536525" y="53867"/>
                </a:cubicBezTo>
                <a:cubicBezTo>
                  <a:pt x="5532984" y="53867"/>
                  <a:pt x="5526689" y="54261"/>
                  <a:pt x="5526689" y="54654"/>
                </a:cubicBezTo>
                <a:cubicBezTo>
                  <a:pt x="5526689" y="257148"/>
                  <a:pt x="5526689" y="460036"/>
                  <a:pt x="5526689" y="662924"/>
                </a:cubicBezTo>
                <a:cubicBezTo>
                  <a:pt x="5522754" y="662924"/>
                  <a:pt x="5520787" y="662924"/>
                  <a:pt x="5518426" y="662924"/>
                </a:cubicBezTo>
                <a:cubicBezTo>
                  <a:pt x="5513705" y="495424"/>
                  <a:pt x="5509377" y="327923"/>
                  <a:pt x="5504263" y="160423"/>
                </a:cubicBezTo>
                <a:cubicBezTo>
                  <a:pt x="5499148" y="160423"/>
                  <a:pt x="5493640" y="160816"/>
                  <a:pt x="5489705" y="160816"/>
                </a:cubicBezTo>
                <a:cubicBezTo>
                  <a:pt x="5489705" y="441163"/>
                  <a:pt x="5489705" y="721510"/>
                  <a:pt x="5489705" y="1001857"/>
                </a:cubicBezTo>
                <a:cubicBezTo>
                  <a:pt x="5485377" y="1005789"/>
                  <a:pt x="5486951" y="1010114"/>
                  <a:pt x="5488525" y="1014439"/>
                </a:cubicBezTo>
                <a:cubicBezTo>
                  <a:pt x="5486558" y="1021516"/>
                  <a:pt x="5484197" y="1028594"/>
                  <a:pt x="5478295" y="1048254"/>
                </a:cubicBezTo>
                <a:cubicBezTo>
                  <a:pt x="5474361" y="1023089"/>
                  <a:pt x="5472394" y="1012080"/>
                  <a:pt x="5470820" y="1001070"/>
                </a:cubicBezTo>
                <a:cubicBezTo>
                  <a:pt x="5471607" y="944844"/>
                  <a:pt x="5472000" y="888617"/>
                  <a:pt x="5472394" y="832390"/>
                </a:cubicBezTo>
                <a:cubicBezTo>
                  <a:pt x="5472394" y="749033"/>
                  <a:pt x="5469640" y="665283"/>
                  <a:pt x="5472787" y="582319"/>
                </a:cubicBezTo>
                <a:cubicBezTo>
                  <a:pt x="5475935" y="496996"/>
                  <a:pt x="5407869" y="431333"/>
                  <a:pt x="5413377" y="346403"/>
                </a:cubicBezTo>
                <a:cubicBezTo>
                  <a:pt x="5413377" y="342471"/>
                  <a:pt x="5406689" y="337753"/>
                  <a:pt x="5390164" y="325564"/>
                </a:cubicBezTo>
                <a:cubicBezTo>
                  <a:pt x="5390164" y="462789"/>
                  <a:pt x="5390164" y="590970"/>
                  <a:pt x="5390164" y="718758"/>
                </a:cubicBezTo>
                <a:cubicBezTo>
                  <a:pt x="5385836" y="718758"/>
                  <a:pt x="5383082" y="718758"/>
                  <a:pt x="5379148" y="718758"/>
                </a:cubicBezTo>
                <a:cubicBezTo>
                  <a:pt x="5372459" y="555189"/>
                  <a:pt x="5365771" y="391621"/>
                  <a:pt x="5358689" y="228445"/>
                </a:cubicBezTo>
                <a:cubicBezTo>
                  <a:pt x="5357508" y="228445"/>
                  <a:pt x="5356328" y="228445"/>
                  <a:pt x="5355148" y="228445"/>
                </a:cubicBezTo>
                <a:cubicBezTo>
                  <a:pt x="5348066" y="368422"/>
                  <a:pt x="5340197" y="508399"/>
                  <a:pt x="5333115" y="648769"/>
                </a:cubicBezTo>
                <a:cubicBezTo>
                  <a:pt x="5328787" y="648376"/>
                  <a:pt x="5324066" y="648376"/>
                  <a:pt x="5319738" y="648376"/>
                </a:cubicBezTo>
                <a:cubicBezTo>
                  <a:pt x="5319738" y="449420"/>
                  <a:pt x="5319738" y="250857"/>
                  <a:pt x="5319738" y="52295"/>
                </a:cubicBezTo>
                <a:cubicBezTo>
                  <a:pt x="5319738" y="52295"/>
                  <a:pt x="5315017" y="52295"/>
                  <a:pt x="5312263" y="52295"/>
                </a:cubicBezTo>
                <a:cubicBezTo>
                  <a:pt x="5305181" y="183621"/>
                  <a:pt x="5298492" y="315341"/>
                  <a:pt x="5290623" y="458857"/>
                </a:cubicBezTo>
                <a:cubicBezTo>
                  <a:pt x="5282361" y="395946"/>
                  <a:pt x="5276853" y="345617"/>
                  <a:pt x="5270558" y="295288"/>
                </a:cubicBezTo>
                <a:cubicBezTo>
                  <a:pt x="5265443" y="241814"/>
                  <a:pt x="5282361" y="184801"/>
                  <a:pt x="5241049" y="120710"/>
                </a:cubicBezTo>
                <a:cubicBezTo>
                  <a:pt x="5241049" y="283492"/>
                  <a:pt x="5241049" y="431726"/>
                  <a:pt x="5241049" y="579567"/>
                </a:cubicBezTo>
                <a:cubicBezTo>
                  <a:pt x="5237115" y="579567"/>
                  <a:pt x="5228853" y="579567"/>
                  <a:pt x="5228853" y="579567"/>
                </a:cubicBezTo>
                <a:cubicBezTo>
                  <a:pt x="5228853" y="436051"/>
                  <a:pt x="5228853" y="292536"/>
                  <a:pt x="5228853" y="148627"/>
                </a:cubicBezTo>
                <a:cubicBezTo>
                  <a:pt x="5224525" y="148627"/>
                  <a:pt x="5223345" y="148627"/>
                  <a:pt x="5220590" y="148627"/>
                </a:cubicBezTo>
                <a:cubicBezTo>
                  <a:pt x="5213508" y="234736"/>
                  <a:pt x="5206426" y="321239"/>
                  <a:pt x="5199345" y="407348"/>
                </a:cubicBezTo>
                <a:cubicBezTo>
                  <a:pt x="5196984" y="407742"/>
                  <a:pt x="5194623" y="407742"/>
                  <a:pt x="5192656" y="408135"/>
                </a:cubicBezTo>
                <a:cubicBezTo>
                  <a:pt x="5189508" y="389261"/>
                  <a:pt x="5185967" y="370388"/>
                  <a:pt x="5182820" y="351515"/>
                </a:cubicBezTo>
                <a:cubicBezTo>
                  <a:pt x="5172197" y="395159"/>
                  <a:pt x="5187148" y="446275"/>
                  <a:pt x="5168656" y="478516"/>
                </a:cubicBezTo>
                <a:cubicBezTo>
                  <a:pt x="5141508" y="526879"/>
                  <a:pt x="5148590" y="572883"/>
                  <a:pt x="5147410" y="620459"/>
                </a:cubicBezTo>
                <a:cubicBezTo>
                  <a:pt x="5145443" y="712860"/>
                  <a:pt x="5147804" y="805260"/>
                  <a:pt x="5146623" y="898054"/>
                </a:cubicBezTo>
                <a:cubicBezTo>
                  <a:pt x="5146230" y="922039"/>
                  <a:pt x="5139935" y="946023"/>
                  <a:pt x="5136394" y="970008"/>
                </a:cubicBezTo>
                <a:cubicBezTo>
                  <a:pt x="5135607" y="905131"/>
                  <a:pt x="5136000" y="839861"/>
                  <a:pt x="5133246" y="774591"/>
                </a:cubicBezTo>
                <a:cubicBezTo>
                  <a:pt x="5130099" y="710894"/>
                  <a:pt x="5123410" y="647590"/>
                  <a:pt x="5118689" y="583892"/>
                </a:cubicBezTo>
                <a:cubicBezTo>
                  <a:pt x="5113967" y="584285"/>
                  <a:pt x="5108459" y="584679"/>
                  <a:pt x="5104525" y="584679"/>
                </a:cubicBezTo>
                <a:cubicBezTo>
                  <a:pt x="5104525" y="651521"/>
                  <a:pt x="5104525" y="718758"/>
                  <a:pt x="5104525" y="785600"/>
                </a:cubicBezTo>
                <a:cubicBezTo>
                  <a:pt x="5104525" y="785600"/>
                  <a:pt x="5099804" y="785600"/>
                  <a:pt x="5097049" y="785600"/>
                </a:cubicBezTo>
                <a:cubicBezTo>
                  <a:pt x="5089574" y="721510"/>
                  <a:pt x="5083279" y="657419"/>
                  <a:pt x="5075804" y="593329"/>
                </a:cubicBezTo>
                <a:cubicBezTo>
                  <a:pt x="5072263" y="593329"/>
                  <a:pt x="5067148" y="593722"/>
                  <a:pt x="5067148" y="593722"/>
                </a:cubicBezTo>
                <a:cubicBezTo>
                  <a:pt x="5067148" y="671574"/>
                  <a:pt x="5067148" y="749820"/>
                  <a:pt x="5067148" y="827672"/>
                </a:cubicBezTo>
                <a:cubicBezTo>
                  <a:pt x="5063213" y="827672"/>
                  <a:pt x="5061246" y="827672"/>
                  <a:pt x="5058885" y="827672"/>
                </a:cubicBezTo>
                <a:cubicBezTo>
                  <a:pt x="5052197" y="699884"/>
                  <a:pt x="5043935" y="571703"/>
                  <a:pt x="5037246" y="443915"/>
                </a:cubicBezTo>
                <a:cubicBezTo>
                  <a:pt x="5032525" y="443915"/>
                  <a:pt x="5030164" y="443915"/>
                  <a:pt x="5021902" y="443915"/>
                </a:cubicBezTo>
                <a:cubicBezTo>
                  <a:pt x="5021902" y="508399"/>
                  <a:pt x="5021902" y="572490"/>
                  <a:pt x="5021902" y="636973"/>
                </a:cubicBezTo>
                <a:cubicBezTo>
                  <a:pt x="5021902" y="636973"/>
                  <a:pt x="5016787" y="636580"/>
                  <a:pt x="5014033" y="636580"/>
                </a:cubicBezTo>
                <a:cubicBezTo>
                  <a:pt x="5011672" y="627930"/>
                  <a:pt x="5010099" y="619280"/>
                  <a:pt x="5007738" y="610629"/>
                </a:cubicBezTo>
                <a:cubicBezTo>
                  <a:pt x="5004590" y="583892"/>
                  <a:pt x="5001836" y="557155"/>
                  <a:pt x="4997902" y="530811"/>
                </a:cubicBezTo>
                <a:cubicBezTo>
                  <a:pt x="4993574" y="502108"/>
                  <a:pt x="4988066" y="473798"/>
                  <a:pt x="4983345" y="445488"/>
                </a:cubicBezTo>
                <a:cubicBezTo>
                  <a:pt x="4978230" y="445881"/>
                  <a:pt x="4971935" y="446275"/>
                  <a:pt x="4968000" y="447061"/>
                </a:cubicBezTo>
                <a:cubicBezTo>
                  <a:pt x="4968000" y="522554"/>
                  <a:pt x="4968000" y="598440"/>
                  <a:pt x="4968000" y="674327"/>
                </a:cubicBezTo>
                <a:cubicBezTo>
                  <a:pt x="4968000" y="674327"/>
                  <a:pt x="4964459" y="673934"/>
                  <a:pt x="4962492" y="673934"/>
                </a:cubicBezTo>
                <a:cubicBezTo>
                  <a:pt x="4955804" y="566985"/>
                  <a:pt x="4949115" y="460036"/>
                  <a:pt x="4942426" y="353088"/>
                </a:cubicBezTo>
                <a:cubicBezTo>
                  <a:pt x="4930623" y="511151"/>
                  <a:pt x="4930230" y="668822"/>
                  <a:pt x="4929049" y="826099"/>
                </a:cubicBezTo>
                <a:cubicBezTo>
                  <a:pt x="4929049" y="848511"/>
                  <a:pt x="4918033" y="870923"/>
                  <a:pt x="4914099" y="893335"/>
                </a:cubicBezTo>
                <a:cubicBezTo>
                  <a:pt x="4914099" y="758077"/>
                  <a:pt x="4914099" y="622818"/>
                  <a:pt x="4914099" y="487560"/>
                </a:cubicBezTo>
                <a:cubicBezTo>
                  <a:pt x="4914099" y="487560"/>
                  <a:pt x="4908590" y="487560"/>
                  <a:pt x="4905443" y="487560"/>
                </a:cubicBezTo>
                <a:cubicBezTo>
                  <a:pt x="4903869" y="519802"/>
                  <a:pt x="4902295" y="552437"/>
                  <a:pt x="4899935" y="599227"/>
                </a:cubicBezTo>
                <a:cubicBezTo>
                  <a:pt x="4891279" y="573276"/>
                  <a:pt x="4887738" y="561873"/>
                  <a:pt x="4884197" y="550864"/>
                </a:cubicBezTo>
                <a:cubicBezTo>
                  <a:pt x="4880263" y="550864"/>
                  <a:pt x="4876722" y="551257"/>
                  <a:pt x="4872787" y="551257"/>
                </a:cubicBezTo>
                <a:cubicBezTo>
                  <a:pt x="4864131" y="661351"/>
                  <a:pt x="4855476" y="771445"/>
                  <a:pt x="4846426" y="881146"/>
                </a:cubicBezTo>
                <a:cubicBezTo>
                  <a:pt x="4842099" y="881933"/>
                  <a:pt x="4837771" y="882326"/>
                  <a:pt x="4833443" y="882719"/>
                </a:cubicBezTo>
                <a:cubicBezTo>
                  <a:pt x="4823213" y="831211"/>
                  <a:pt x="4812984" y="779703"/>
                  <a:pt x="4801967" y="723476"/>
                </a:cubicBezTo>
                <a:cubicBezTo>
                  <a:pt x="4797246" y="737238"/>
                  <a:pt x="4793312" y="748247"/>
                  <a:pt x="4786230" y="768693"/>
                </a:cubicBezTo>
                <a:cubicBezTo>
                  <a:pt x="4778754" y="627930"/>
                  <a:pt x="4772853" y="496603"/>
                  <a:pt x="4765771" y="365277"/>
                </a:cubicBezTo>
                <a:cubicBezTo>
                  <a:pt x="4762230" y="365670"/>
                  <a:pt x="4756722" y="365670"/>
                  <a:pt x="4756722" y="365670"/>
                </a:cubicBezTo>
                <a:cubicBezTo>
                  <a:pt x="4756722" y="455711"/>
                  <a:pt x="4756722" y="545359"/>
                  <a:pt x="4756722" y="635007"/>
                </a:cubicBezTo>
                <a:cubicBezTo>
                  <a:pt x="4694558" y="633435"/>
                  <a:pt x="4728787" y="574456"/>
                  <a:pt x="4705574" y="548112"/>
                </a:cubicBezTo>
                <a:cubicBezTo>
                  <a:pt x="4700066" y="554403"/>
                  <a:pt x="4691410" y="559121"/>
                  <a:pt x="4691410" y="563839"/>
                </a:cubicBezTo>
                <a:cubicBezTo>
                  <a:pt x="4690230" y="709714"/>
                  <a:pt x="4689443" y="855589"/>
                  <a:pt x="4688656" y="1001464"/>
                </a:cubicBezTo>
                <a:cubicBezTo>
                  <a:pt x="4687082" y="1023876"/>
                  <a:pt x="4685115" y="1046288"/>
                  <a:pt x="4683148" y="1068700"/>
                </a:cubicBezTo>
                <a:cubicBezTo>
                  <a:pt x="4680787" y="1068307"/>
                  <a:pt x="4678033" y="1068307"/>
                  <a:pt x="4675672" y="1067913"/>
                </a:cubicBezTo>
                <a:cubicBezTo>
                  <a:pt x="4674099" y="1045501"/>
                  <a:pt x="4672918" y="1023482"/>
                  <a:pt x="4671345" y="1001070"/>
                </a:cubicBezTo>
                <a:cubicBezTo>
                  <a:pt x="4671738" y="804867"/>
                  <a:pt x="4671738" y="608663"/>
                  <a:pt x="4671738" y="412460"/>
                </a:cubicBezTo>
                <a:cubicBezTo>
                  <a:pt x="4671738" y="406562"/>
                  <a:pt x="4667410" y="400271"/>
                  <a:pt x="4664656" y="394373"/>
                </a:cubicBezTo>
                <a:cubicBezTo>
                  <a:pt x="4663869" y="392407"/>
                  <a:pt x="4661508" y="391227"/>
                  <a:pt x="4659541" y="390441"/>
                </a:cubicBezTo>
                <a:cubicBezTo>
                  <a:pt x="4657574" y="389655"/>
                  <a:pt x="4655213" y="389261"/>
                  <a:pt x="4646164" y="387689"/>
                </a:cubicBezTo>
                <a:cubicBezTo>
                  <a:pt x="4646164" y="485594"/>
                  <a:pt x="4646951" y="581926"/>
                  <a:pt x="4645377" y="678652"/>
                </a:cubicBezTo>
                <a:cubicBezTo>
                  <a:pt x="4644984" y="704209"/>
                  <a:pt x="4637508" y="730160"/>
                  <a:pt x="4633181" y="756111"/>
                </a:cubicBezTo>
                <a:cubicBezTo>
                  <a:pt x="4632787" y="704209"/>
                  <a:pt x="4635148" y="652308"/>
                  <a:pt x="4631213" y="601193"/>
                </a:cubicBezTo>
                <a:cubicBezTo>
                  <a:pt x="4628853" y="575242"/>
                  <a:pt x="4614295" y="550864"/>
                  <a:pt x="4605640" y="525700"/>
                </a:cubicBezTo>
                <a:cubicBezTo>
                  <a:pt x="4599738" y="526879"/>
                  <a:pt x="4595410" y="528059"/>
                  <a:pt x="4587148" y="529632"/>
                </a:cubicBezTo>
                <a:cubicBezTo>
                  <a:pt x="4587148" y="606304"/>
                  <a:pt x="4587148" y="682584"/>
                  <a:pt x="4587148" y="759256"/>
                </a:cubicBezTo>
                <a:cubicBezTo>
                  <a:pt x="4582820" y="752572"/>
                  <a:pt x="4578885" y="745888"/>
                  <a:pt x="4577312" y="739597"/>
                </a:cubicBezTo>
                <a:cubicBezTo>
                  <a:pt x="4575738" y="734878"/>
                  <a:pt x="4573377" y="730160"/>
                  <a:pt x="4571017" y="725835"/>
                </a:cubicBezTo>
                <a:cubicBezTo>
                  <a:pt x="4567869" y="725835"/>
                  <a:pt x="4564722" y="726228"/>
                  <a:pt x="4561574" y="726621"/>
                </a:cubicBezTo>
                <a:cubicBezTo>
                  <a:pt x="4556459" y="777343"/>
                  <a:pt x="4551345" y="828065"/>
                  <a:pt x="4546230" y="879180"/>
                </a:cubicBezTo>
                <a:cubicBezTo>
                  <a:pt x="4545049" y="878787"/>
                  <a:pt x="4543869" y="878787"/>
                  <a:pt x="4542689" y="878394"/>
                </a:cubicBezTo>
                <a:cubicBezTo>
                  <a:pt x="4535607" y="783634"/>
                  <a:pt x="4528525" y="688482"/>
                  <a:pt x="4521836" y="593722"/>
                </a:cubicBezTo>
                <a:cubicBezTo>
                  <a:pt x="4510820" y="690054"/>
                  <a:pt x="4511607" y="786387"/>
                  <a:pt x="4510033" y="882719"/>
                </a:cubicBezTo>
                <a:cubicBezTo>
                  <a:pt x="4509640" y="908277"/>
                  <a:pt x="4501771" y="933834"/>
                  <a:pt x="4497443" y="959392"/>
                </a:cubicBezTo>
                <a:cubicBezTo>
                  <a:pt x="4493115" y="837895"/>
                  <a:pt x="4489181" y="716005"/>
                  <a:pt x="4485246" y="594115"/>
                </a:cubicBezTo>
                <a:cubicBezTo>
                  <a:pt x="4478558" y="594115"/>
                  <a:pt x="4471869" y="593722"/>
                  <a:pt x="4465181" y="593722"/>
                </a:cubicBezTo>
                <a:cubicBezTo>
                  <a:pt x="4462426" y="638939"/>
                  <a:pt x="4459279" y="684157"/>
                  <a:pt x="4456131" y="729767"/>
                </a:cubicBezTo>
                <a:cubicBezTo>
                  <a:pt x="4417574" y="723869"/>
                  <a:pt x="4430164" y="692414"/>
                  <a:pt x="4429377" y="670788"/>
                </a:cubicBezTo>
                <a:cubicBezTo>
                  <a:pt x="4427804" y="605125"/>
                  <a:pt x="4428984" y="539855"/>
                  <a:pt x="4428984" y="474191"/>
                </a:cubicBezTo>
                <a:cubicBezTo>
                  <a:pt x="4422295" y="473798"/>
                  <a:pt x="4416000" y="473798"/>
                  <a:pt x="4409312" y="473405"/>
                </a:cubicBezTo>
                <a:cubicBezTo>
                  <a:pt x="4405771" y="528059"/>
                  <a:pt x="4401443" y="582713"/>
                  <a:pt x="4397902" y="637367"/>
                </a:cubicBezTo>
                <a:cubicBezTo>
                  <a:pt x="4394754" y="637367"/>
                  <a:pt x="4392394" y="637367"/>
                  <a:pt x="4388459" y="637367"/>
                </a:cubicBezTo>
                <a:cubicBezTo>
                  <a:pt x="4388459" y="555189"/>
                  <a:pt x="4388459" y="473405"/>
                  <a:pt x="4388459" y="391227"/>
                </a:cubicBezTo>
                <a:cubicBezTo>
                  <a:pt x="4384131" y="391227"/>
                  <a:pt x="4380984" y="391227"/>
                  <a:pt x="4377049" y="391227"/>
                </a:cubicBezTo>
                <a:cubicBezTo>
                  <a:pt x="4369967" y="540248"/>
                  <a:pt x="4363279" y="688875"/>
                  <a:pt x="4356197" y="837895"/>
                </a:cubicBezTo>
                <a:cubicBezTo>
                  <a:pt x="4355410" y="837502"/>
                  <a:pt x="4354230" y="837502"/>
                  <a:pt x="4353443" y="837502"/>
                </a:cubicBezTo>
                <a:cubicBezTo>
                  <a:pt x="4346754" y="701850"/>
                  <a:pt x="4340066" y="566199"/>
                  <a:pt x="4333377" y="430547"/>
                </a:cubicBezTo>
                <a:cubicBezTo>
                  <a:pt x="4326689" y="430154"/>
                  <a:pt x="4320394" y="429760"/>
                  <a:pt x="4313705" y="429367"/>
                </a:cubicBezTo>
                <a:cubicBezTo>
                  <a:pt x="4298754" y="515870"/>
                  <a:pt x="4313705" y="605125"/>
                  <a:pt x="4293246" y="691627"/>
                </a:cubicBezTo>
                <a:cubicBezTo>
                  <a:pt x="4293246" y="650735"/>
                  <a:pt x="4293246" y="609843"/>
                  <a:pt x="4293246" y="568951"/>
                </a:cubicBezTo>
                <a:cubicBezTo>
                  <a:pt x="4288918" y="568951"/>
                  <a:pt x="4287738" y="568951"/>
                  <a:pt x="4284984" y="568951"/>
                </a:cubicBezTo>
                <a:cubicBezTo>
                  <a:pt x="4280263" y="650735"/>
                  <a:pt x="4275148" y="732126"/>
                  <a:pt x="4270426" y="813910"/>
                </a:cubicBezTo>
                <a:cubicBezTo>
                  <a:pt x="4264131" y="813517"/>
                  <a:pt x="4259804" y="813517"/>
                  <a:pt x="4251541" y="813124"/>
                </a:cubicBezTo>
                <a:cubicBezTo>
                  <a:pt x="4251541" y="713253"/>
                  <a:pt x="4251541" y="613382"/>
                  <a:pt x="4251541" y="513117"/>
                </a:cubicBezTo>
                <a:cubicBezTo>
                  <a:pt x="4235017" y="605125"/>
                  <a:pt x="4235017" y="699884"/>
                  <a:pt x="4196853" y="786387"/>
                </a:cubicBezTo>
                <a:cubicBezTo>
                  <a:pt x="4191738" y="785600"/>
                  <a:pt x="4189771" y="785207"/>
                  <a:pt x="4181115" y="784421"/>
                </a:cubicBezTo>
                <a:cubicBezTo>
                  <a:pt x="4181508" y="739597"/>
                  <a:pt x="4181115" y="694773"/>
                  <a:pt x="4181115" y="649949"/>
                </a:cubicBezTo>
                <a:cubicBezTo>
                  <a:pt x="4177180" y="625571"/>
                  <a:pt x="4162230" y="601586"/>
                  <a:pt x="4158295" y="576422"/>
                </a:cubicBezTo>
                <a:cubicBezTo>
                  <a:pt x="4151213" y="528845"/>
                  <a:pt x="4148459" y="480482"/>
                  <a:pt x="4143738" y="432906"/>
                </a:cubicBezTo>
                <a:cubicBezTo>
                  <a:pt x="4131935" y="452566"/>
                  <a:pt x="4132721" y="487167"/>
                  <a:pt x="4125246" y="489133"/>
                </a:cubicBezTo>
                <a:cubicBezTo>
                  <a:pt x="4072131" y="501322"/>
                  <a:pt x="4094558" y="539461"/>
                  <a:pt x="4092984" y="569344"/>
                </a:cubicBezTo>
                <a:cubicBezTo>
                  <a:pt x="4086295" y="571310"/>
                  <a:pt x="4074098" y="575635"/>
                  <a:pt x="4073705" y="575242"/>
                </a:cubicBezTo>
                <a:cubicBezTo>
                  <a:pt x="4065443" y="552830"/>
                  <a:pt x="4052459" y="530418"/>
                  <a:pt x="4051279" y="507219"/>
                </a:cubicBezTo>
                <a:cubicBezTo>
                  <a:pt x="4048131" y="451386"/>
                  <a:pt x="4050098" y="395159"/>
                  <a:pt x="4050098" y="339326"/>
                </a:cubicBezTo>
                <a:cubicBezTo>
                  <a:pt x="4038295" y="347976"/>
                  <a:pt x="4036721" y="357020"/>
                  <a:pt x="4036721" y="365670"/>
                </a:cubicBezTo>
                <a:cubicBezTo>
                  <a:pt x="4035541" y="424256"/>
                  <a:pt x="4052066" y="489919"/>
                  <a:pt x="4030426" y="539461"/>
                </a:cubicBezTo>
                <a:cubicBezTo>
                  <a:pt x="3990689" y="631469"/>
                  <a:pt x="3998164" y="723869"/>
                  <a:pt x="3995017" y="817449"/>
                </a:cubicBezTo>
                <a:cubicBezTo>
                  <a:pt x="3994623" y="835536"/>
                  <a:pt x="3990689" y="853623"/>
                  <a:pt x="3987935" y="871710"/>
                </a:cubicBezTo>
                <a:cubicBezTo>
                  <a:pt x="3981639" y="871317"/>
                  <a:pt x="3974164" y="870923"/>
                  <a:pt x="3970230" y="870137"/>
                </a:cubicBezTo>
                <a:cubicBezTo>
                  <a:pt x="3970230" y="783634"/>
                  <a:pt x="3970230" y="696739"/>
                  <a:pt x="3970230" y="610236"/>
                </a:cubicBezTo>
                <a:cubicBezTo>
                  <a:pt x="3965902" y="610236"/>
                  <a:pt x="3961967" y="610236"/>
                  <a:pt x="3957639" y="610629"/>
                </a:cubicBezTo>
                <a:cubicBezTo>
                  <a:pt x="3957639" y="740776"/>
                  <a:pt x="3957639" y="870923"/>
                  <a:pt x="3957639" y="1001464"/>
                </a:cubicBezTo>
                <a:cubicBezTo>
                  <a:pt x="3949377" y="1001464"/>
                  <a:pt x="3945443" y="1001464"/>
                  <a:pt x="3941115" y="1001464"/>
                </a:cubicBezTo>
                <a:cubicBezTo>
                  <a:pt x="3941115" y="955853"/>
                  <a:pt x="3941115" y="910243"/>
                  <a:pt x="3941115" y="849298"/>
                </a:cubicBezTo>
                <a:cubicBezTo>
                  <a:pt x="3928918" y="870923"/>
                  <a:pt x="3927344" y="876821"/>
                  <a:pt x="3920656" y="890976"/>
                </a:cubicBezTo>
                <a:cubicBezTo>
                  <a:pt x="3911607" y="837109"/>
                  <a:pt x="3902951" y="790319"/>
                  <a:pt x="3895082" y="743529"/>
                </a:cubicBezTo>
                <a:cubicBezTo>
                  <a:pt x="3891541" y="743922"/>
                  <a:pt x="3887213" y="744315"/>
                  <a:pt x="3883279" y="744708"/>
                </a:cubicBezTo>
                <a:cubicBezTo>
                  <a:pt x="3883279" y="789139"/>
                  <a:pt x="3883279" y="833963"/>
                  <a:pt x="3883279" y="878787"/>
                </a:cubicBezTo>
                <a:cubicBezTo>
                  <a:pt x="3875017" y="824527"/>
                  <a:pt x="3875017" y="770659"/>
                  <a:pt x="3872262" y="716792"/>
                </a:cubicBezTo>
                <a:cubicBezTo>
                  <a:pt x="3869902" y="666463"/>
                  <a:pt x="3884459" y="612989"/>
                  <a:pt x="3862426" y="565019"/>
                </a:cubicBezTo>
                <a:cubicBezTo>
                  <a:pt x="3856918" y="565412"/>
                  <a:pt x="3850230" y="565805"/>
                  <a:pt x="3845902" y="566199"/>
                </a:cubicBezTo>
                <a:cubicBezTo>
                  <a:pt x="3845902" y="616920"/>
                  <a:pt x="3845902" y="667642"/>
                  <a:pt x="3845902" y="718758"/>
                </a:cubicBezTo>
                <a:cubicBezTo>
                  <a:pt x="3845902" y="718364"/>
                  <a:pt x="3841180" y="718758"/>
                  <a:pt x="3838426" y="718758"/>
                </a:cubicBezTo>
                <a:cubicBezTo>
                  <a:pt x="3825049" y="628716"/>
                  <a:pt x="3812066" y="539068"/>
                  <a:pt x="3798689" y="449420"/>
                </a:cubicBezTo>
                <a:cubicBezTo>
                  <a:pt x="3796328" y="449813"/>
                  <a:pt x="3796328" y="449813"/>
                  <a:pt x="3792000" y="449813"/>
                </a:cubicBezTo>
                <a:cubicBezTo>
                  <a:pt x="3792000" y="534743"/>
                  <a:pt x="3792000" y="619673"/>
                  <a:pt x="3792000" y="704996"/>
                </a:cubicBezTo>
                <a:cubicBezTo>
                  <a:pt x="3779803" y="665283"/>
                  <a:pt x="3781771" y="625178"/>
                  <a:pt x="3779017" y="585465"/>
                </a:cubicBezTo>
                <a:cubicBezTo>
                  <a:pt x="3776262" y="547718"/>
                  <a:pt x="3768000" y="510365"/>
                  <a:pt x="3760918" y="463182"/>
                </a:cubicBezTo>
                <a:cubicBezTo>
                  <a:pt x="3732197" y="559514"/>
                  <a:pt x="3785705" y="656633"/>
                  <a:pt x="3717639" y="741956"/>
                </a:cubicBezTo>
                <a:cubicBezTo>
                  <a:pt x="3712918" y="723083"/>
                  <a:pt x="3709771" y="710107"/>
                  <a:pt x="3707017" y="698705"/>
                </a:cubicBezTo>
                <a:cubicBezTo>
                  <a:pt x="3658230" y="757684"/>
                  <a:pt x="3672000" y="826493"/>
                  <a:pt x="3670820" y="892549"/>
                </a:cubicBezTo>
                <a:cubicBezTo>
                  <a:pt x="3670033" y="928723"/>
                  <a:pt x="3670033" y="964897"/>
                  <a:pt x="3669639" y="1001070"/>
                </a:cubicBezTo>
                <a:cubicBezTo>
                  <a:pt x="3665705" y="1001464"/>
                  <a:pt x="3661771" y="1001070"/>
                  <a:pt x="3658230" y="999891"/>
                </a:cubicBezTo>
                <a:cubicBezTo>
                  <a:pt x="3645639" y="925577"/>
                  <a:pt x="3633836" y="851264"/>
                  <a:pt x="3621639" y="776950"/>
                </a:cubicBezTo>
                <a:cubicBezTo>
                  <a:pt x="3616131" y="776950"/>
                  <a:pt x="3609836" y="776950"/>
                  <a:pt x="3605902" y="777343"/>
                </a:cubicBezTo>
                <a:cubicBezTo>
                  <a:pt x="3605902" y="837895"/>
                  <a:pt x="3605902" y="898447"/>
                  <a:pt x="3605902" y="959392"/>
                </a:cubicBezTo>
                <a:cubicBezTo>
                  <a:pt x="3597639" y="958999"/>
                  <a:pt x="3593312" y="958999"/>
                  <a:pt x="3589377" y="958999"/>
                </a:cubicBezTo>
                <a:cubicBezTo>
                  <a:pt x="3589377" y="846939"/>
                  <a:pt x="3589377" y="735272"/>
                  <a:pt x="3589377" y="623212"/>
                </a:cubicBezTo>
                <a:cubicBezTo>
                  <a:pt x="3585049" y="623212"/>
                  <a:pt x="3583476" y="623212"/>
                  <a:pt x="3580721" y="623212"/>
                </a:cubicBezTo>
                <a:cubicBezTo>
                  <a:pt x="3570492" y="668036"/>
                  <a:pt x="3559869" y="712466"/>
                  <a:pt x="3549246" y="757291"/>
                </a:cubicBezTo>
                <a:cubicBezTo>
                  <a:pt x="3548853" y="743922"/>
                  <a:pt x="3553574" y="725442"/>
                  <a:pt x="3546492" y="717578"/>
                </a:cubicBezTo>
                <a:cubicBezTo>
                  <a:pt x="3513443" y="681797"/>
                  <a:pt x="3526426" y="638153"/>
                  <a:pt x="3520918" y="597654"/>
                </a:cubicBezTo>
                <a:cubicBezTo>
                  <a:pt x="3516197" y="563053"/>
                  <a:pt x="3501639" y="530025"/>
                  <a:pt x="3495344" y="495817"/>
                </a:cubicBezTo>
                <a:cubicBezTo>
                  <a:pt x="3491410" y="475371"/>
                  <a:pt x="3494558" y="453352"/>
                  <a:pt x="3494558" y="432120"/>
                </a:cubicBezTo>
                <a:cubicBezTo>
                  <a:pt x="3489443" y="431726"/>
                  <a:pt x="3484328" y="431333"/>
                  <a:pt x="3479213" y="430940"/>
                </a:cubicBezTo>
                <a:cubicBezTo>
                  <a:pt x="3475279" y="456104"/>
                  <a:pt x="3468590" y="481662"/>
                  <a:pt x="3468197" y="507219"/>
                </a:cubicBezTo>
                <a:cubicBezTo>
                  <a:pt x="3466623" y="597261"/>
                  <a:pt x="3467017" y="687302"/>
                  <a:pt x="3466230" y="777737"/>
                </a:cubicBezTo>
                <a:cubicBezTo>
                  <a:pt x="3466230" y="780096"/>
                  <a:pt x="3461902" y="782455"/>
                  <a:pt x="3461508" y="782848"/>
                </a:cubicBezTo>
                <a:cubicBezTo>
                  <a:pt x="3451279" y="770266"/>
                  <a:pt x="3441049" y="757684"/>
                  <a:pt x="3423344" y="735665"/>
                </a:cubicBezTo>
                <a:cubicBezTo>
                  <a:pt x="3411541" y="790319"/>
                  <a:pt x="3402885" y="829245"/>
                  <a:pt x="3393443" y="872889"/>
                </a:cubicBezTo>
                <a:cubicBezTo>
                  <a:pt x="3385574" y="816663"/>
                  <a:pt x="3378492" y="765548"/>
                  <a:pt x="3371410" y="714826"/>
                </a:cubicBezTo>
                <a:cubicBezTo>
                  <a:pt x="3366689" y="715219"/>
                  <a:pt x="3361574" y="715612"/>
                  <a:pt x="3357639" y="715612"/>
                </a:cubicBezTo>
                <a:cubicBezTo>
                  <a:pt x="3357639" y="761616"/>
                  <a:pt x="3357639" y="808012"/>
                  <a:pt x="3357639" y="854016"/>
                </a:cubicBezTo>
                <a:cubicBezTo>
                  <a:pt x="3353312" y="854016"/>
                  <a:pt x="3349377" y="854016"/>
                  <a:pt x="3345049" y="854016"/>
                </a:cubicBezTo>
                <a:cubicBezTo>
                  <a:pt x="3345049" y="808406"/>
                  <a:pt x="3345049" y="762402"/>
                  <a:pt x="3345049" y="716792"/>
                </a:cubicBezTo>
                <a:cubicBezTo>
                  <a:pt x="3340721" y="716792"/>
                  <a:pt x="3340721" y="717185"/>
                  <a:pt x="3338361" y="717185"/>
                </a:cubicBezTo>
                <a:cubicBezTo>
                  <a:pt x="3332459" y="753752"/>
                  <a:pt x="3327344" y="790319"/>
                  <a:pt x="3321443" y="826886"/>
                </a:cubicBezTo>
                <a:cubicBezTo>
                  <a:pt x="3315148" y="826099"/>
                  <a:pt x="3307672" y="825706"/>
                  <a:pt x="3303738" y="824920"/>
                </a:cubicBezTo>
                <a:cubicBezTo>
                  <a:pt x="3303738" y="784814"/>
                  <a:pt x="3303738" y="744315"/>
                  <a:pt x="3303738" y="704209"/>
                </a:cubicBezTo>
                <a:cubicBezTo>
                  <a:pt x="3299410" y="704603"/>
                  <a:pt x="3297443" y="704603"/>
                  <a:pt x="3294689" y="704603"/>
                </a:cubicBezTo>
                <a:cubicBezTo>
                  <a:pt x="3292721" y="731340"/>
                  <a:pt x="3291541" y="758077"/>
                  <a:pt x="3289574" y="784814"/>
                </a:cubicBezTo>
                <a:cubicBezTo>
                  <a:pt x="3285639" y="784814"/>
                  <a:pt x="3278951" y="784814"/>
                  <a:pt x="3278951" y="784421"/>
                </a:cubicBezTo>
                <a:cubicBezTo>
                  <a:pt x="3278951" y="739204"/>
                  <a:pt x="3278951" y="693986"/>
                  <a:pt x="3278951" y="649162"/>
                </a:cubicBezTo>
                <a:cubicBezTo>
                  <a:pt x="3270689" y="649162"/>
                  <a:pt x="3271476" y="649162"/>
                  <a:pt x="3268328" y="649162"/>
                </a:cubicBezTo>
                <a:cubicBezTo>
                  <a:pt x="3266361" y="681404"/>
                  <a:pt x="3264000" y="713253"/>
                  <a:pt x="3261639" y="745102"/>
                </a:cubicBezTo>
                <a:cubicBezTo>
                  <a:pt x="3250623" y="691627"/>
                  <a:pt x="3245115" y="638153"/>
                  <a:pt x="3236066" y="585858"/>
                </a:cubicBezTo>
                <a:cubicBezTo>
                  <a:pt x="3234492" y="575635"/>
                  <a:pt x="3216787" y="568164"/>
                  <a:pt x="3206558" y="559514"/>
                </a:cubicBezTo>
                <a:cubicBezTo>
                  <a:pt x="3200656" y="569344"/>
                  <a:pt x="3194361" y="578781"/>
                  <a:pt x="3187672" y="589004"/>
                </a:cubicBezTo>
                <a:cubicBezTo>
                  <a:pt x="3179017" y="572096"/>
                  <a:pt x="3171541" y="555582"/>
                  <a:pt x="3163279" y="539461"/>
                </a:cubicBezTo>
                <a:cubicBezTo>
                  <a:pt x="3160131" y="540248"/>
                  <a:pt x="3154623" y="540641"/>
                  <a:pt x="3154623" y="541427"/>
                </a:cubicBezTo>
                <a:cubicBezTo>
                  <a:pt x="3154623" y="609057"/>
                  <a:pt x="3154623" y="676293"/>
                  <a:pt x="3154623" y="743922"/>
                </a:cubicBezTo>
                <a:cubicBezTo>
                  <a:pt x="3150295" y="743922"/>
                  <a:pt x="3148721" y="743922"/>
                  <a:pt x="3145967" y="743529"/>
                </a:cubicBezTo>
                <a:cubicBezTo>
                  <a:pt x="3144000" y="725049"/>
                  <a:pt x="3141639" y="706175"/>
                  <a:pt x="3139672" y="687302"/>
                </a:cubicBezTo>
                <a:cubicBezTo>
                  <a:pt x="3101902" y="790712"/>
                  <a:pt x="3119607" y="896874"/>
                  <a:pt x="3117246" y="1001464"/>
                </a:cubicBezTo>
                <a:cubicBezTo>
                  <a:pt x="3115672" y="1005789"/>
                  <a:pt x="3115672" y="1010114"/>
                  <a:pt x="3117246" y="1014439"/>
                </a:cubicBezTo>
                <a:cubicBezTo>
                  <a:pt x="3115672" y="1045894"/>
                  <a:pt x="3114885" y="1076957"/>
                  <a:pt x="3113705" y="1108019"/>
                </a:cubicBezTo>
                <a:cubicBezTo>
                  <a:pt x="3108984" y="1072632"/>
                  <a:pt x="3105049" y="1036851"/>
                  <a:pt x="3100721" y="1001070"/>
                </a:cubicBezTo>
                <a:cubicBezTo>
                  <a:pt x="3100721" y="885865"/>
                  <a:pt x="3100721" y="770659"/>
                  <a:pt x="3100721" y="655060"/>
                </a:cubicBezTo>
                <a:cubicBezTo>
                  <a:pt x="3092459" y="654667"/>
                  <a:pt x="3086558" y="654274"/>
                  <a:pt x="3079869" y="653881"/>
                </a:cubicBezTo>
                <a:cubicBezTo>
                  <a:pt x="3077508" y="702637"/>
                  <a:pt x="3074754" y="751393"/>
                  <a:pt x="3072000" y="800149"/>
                </a:cubicBezTo>
                <a:cubicBezTo>
                  <a:pt x="3070033" y="800149"/>
                  <a:pt x="3068066" y="800149"/>
                  <a:pt x="3066098" y="799755"/>
                </a:cubicBezTo>
                <a:cubicBezTo>
                  <a:pt x="3062558" y="788746"/>
                  <a:pt x="3059410" y="777737"/>
                  <a:pt x="3054689" y="762402"/>
                </a:cubicBezTo>
                <a:cubicBezTo>
                  <a:pt x="3049180" y="778523"/>
                  <a:pt x="3044459" y="789532"/>
                  <a:pt x="3040525" y="800542"/>
                </a:cubicBezTo>
                <a:cubicBezTo>
                  <a:pt x="3037377" y="800149"/>
                  <a:pt x="3034623" y="799755"/>
                  <a:pt x="3030295" y="799362"/>
                </a:cubicBezTo>
                <a:cubicBezTo>
                  <a:pt x="3030295" y="704209"/>
                  <a:pt x="3030295" y="608663"/>
                  <a:pt x="3030295" y="513511"/>
                </a:cubicBezTo>
                <a:cubicBezTo>
                  <a:pt x="3026361" y="512724"/>
                  <a:pt x="3023607" y="512331"/>
                  <a:pt x="3020066" y="511938"/>
                </a:cubicBezTo>
                <a:cubicBezTo>
                  <a:pt x="3001574" y="566985"/>
                  <a:pt x="2983476" y="622425"/>
                  <a:pt x="2964984" y="677472"/>
                </a:cubicBezTo>
                <a:cubicBezTo>
                  <a:pt x="2920525" y="587431"/>
                  <a:pt x="2951213" y="486773"/>
                  <a:pt x="2933508" y="387296"/>
                </a:cubicBezTo>
                <a:cubicBezTo>
                  <a:pt x="2924853" y="415999"/>
                  <a:pt x="2917771" y="439983"/>
                  <a:pt x="2910689" y="463968"/>
                </a:cubicBezTo>
                <a:cubicBezTo>
                  <a:pt x="2906361" y="463182"/>
                  <a:pt x="2902033" y="462789"/>
                  <a:pt x="2898098" y="462002"/>
                </a:cubicBezTo>
                <a:cubicBezTo>
                  <a:pt x="2898098" y="393193"/>
                  <a:pt x="2898098" y="324385"/>
                  <a:pt x="2898098" y="255969"/>
                </a:cubicBezTo>
                <a:cubicBezTo>
                  <a:pt x="2889836" y="255576"/>
                  <a:pt x="2887082" y="255183"/>
                  <a:pt x="2881574" y="254789"/>
                </a:cubicBezTo>
                <a:cubicBezTo>
                  <a:pt x="2878426" y="282313"/>
                  <a:pt x="2872918" y="309836"/>
                  <a:pt x="2872918" y="337360"/>
                </a:cubicBezTo>
                <a:cubicBezTo>
                  <a:pt x="2871738" y="484021"/>
                  <a:pt x="2872918" y="630682"/>
                  <a:pt x="2872918" y="777343"/>
                </a:cubicBezTo>
                <a:cubicBezTo>
                  <a:pt x="2872918" y="797789"/>
                  <a:pt x="2872918" y="817842"/>
                  <a:pt x="2872918" y="838288"/>
                </a:cubicBezTo>
                <a:cubicBezTo>
                  <a:pt x="2868984" y="837895"/>
                  <a:pt x="2860721" y="837895"/>
                  <a:pt x="2856394" y="837895"/>
                </a:cubicBezTo>
                <a:cubicBezTo>
                  <a:pt x="2856394" y="706962"/>
                  <a:pt x="2856394" y="576028"/>
                  <a:pt x="2856394" y="445095"/>
                </a:cubicBezTo>
                <a:cubicBezTo>
                  <a:pt x="2852459" y="445095"/>
                  <a:pt x="2852066" y="445488"/>
                  <a:pt x="2849705" y="445488"/>
                </a:cubicBezTo>
                <a:cubicBezTo>
                  <a:pt x="2843410" y="577601"/>
                  <a:pt x="2837115" y="710107"/>
                  <a:pt x="2830426" y="847725"/>
                </a:cubicBezTo>
                <a:cubicBezTo>
                  <a:pt x="2765902" y="813910"/>
                  <a:pt x="2804853" y="756897"/>
                  <a:pt x="2783213" y="716792"/>
                </a:cubicBezTo>
                <a:cubicBezTo>
                  <a:pt x="2774558" y="741170"/>
                  <a:pt x="2767082" y="763582"/>
                  <a:pt x="2759213" y="785994"/>
                </a:cubicBezTo>
                <a:cubicBezTo>
                  <a:pt x="2755672" y="785600"/>
                  <a:pt x="2752918" y="785207"/>
                  <a:pt x="2748984" y="784814"/>
                </a:cubicBezTo>
                <a:cubicBezTo>
                  <a:pt x="2748984" y="707748"/>
                  <a:pt x="2748984" y="630682"/>
                  <a:pt x="2748984" y="554010"/>
                </a:cubicBezTo>
                <a:cubicBezTo>
                  <a:pt x="2744656" y="553616"/>
                  <a:pt x="2741508" y="553223"/>
                  <a:pt x="2738361" y="553223"/>
                </a:cubicBezTo>
                <a:cubicBezTo>
                  <a:pt x="2724984" y="580353"/>
                  <a:pt x="2711607" y="607484"/>
                  <a:pt x="2690754" y="646017"/>
                </a:cubicBezTo>
                <a:cubicBezTo>
                  <a:pt x="2690754" y="598834"/>
                  <a:pt x="2690754" y="563053"/>
                  <a:pt x="2690754" y="527272"/>
                </a:cubicBezTo>
                <a:cubicBezTo>
                  <a:pt x="2632918" y="533563"/>
                  <a:pt x="2669115" y="475371"/>
                  <a:pt x="2650623" y="461216"/>
                </a:cubicBezTo>
                <a:cubicBezTo>
                  <a:pt x="2637639" y="462789"/>
                  <a:pt x="2623082" y="465148"/>
                  <a:pt x="2622689" y="464755"/>
                </a:cubicBezTo>
                <a:cubicBezTo>
                  <a:pt x="2618754" y="445095"/>
                  <a:pt x="2614820" y="425435"/>
                  <a:pt x="2614033" y="405382"/>
                </a:cubicBezTo>
                <a:cubicBezTo>
                  <a:pt x="2613246" y="356233"/>
                  <a:pt x="2614033" y="307084"/>
                  <a:pt x="2614033" y="257935"/>
                </a:cubicBezTo>
                <a:cubicBezTo>
                  <a:pt x="2610885" y="257935"/>
                  <a:pt x="2608131" y="257935"/>
                  <a:pt x="2605377" y="258328"/>
                </a:cubicBezTo>
                <a:cubicBezTo>
                  <a:pt x="2597902" y="330676"/>
                  <a:pt x="2590820" y="403023"/>
                  <a:pt x="2582951" y="481662"/>
                </a:cubicBezTo>
                <a:cubicBezTo>
                  <a:pt x="2574689" y="468687"/>
                  <a:pt x="2570754" y="462395"/>
                  <a:pt x="2562098" y="448240"/>
                </a:cubicBezTo>
                <a:cubicBezTo>
                  <a:pt x="2554623" y="597654"/>
                  <a:pt x="2547935" y="738024"/>
                  <a:pt x="2541246" y="878001"/>
                </a:cubicBezTo>
                <a:cubicBezTo>
                  <a:pt x="2538885" y="878001"/>
                  <a:pt x="2536525" y="878001"/>
                  <a:pt x="2534164" y="877608"/>
                </a:cubicBezTo>
                <a:cubicBezTo>
                  <a:pt x="2532984" y="851264"/>
                  <a:pt x="2531803" y="824920"/>
                  <a:pt x="2530623" y="798576"/>
                </a:cubicBezTo>
                <a:cubicBezTo>
                  <a:pt x="2527869" y="798576"/>
                  <a:pt x="2525115" y="798576"/>
                  <a:pt x="2522361" y="798576"/>
                </a:cubicBezTo>
                <a:cubicBezTo>
                  <a:pt x="2520394" y="835143"/>
                  <a:pt x="2518820" y="871710"/>
                  <a:pt x="2516853" y="908277"/>
                </a:cubicBezTo>
                <a:cubicBezTo>
                  <a:pt x="2514098" y="908277"/>
                  <a:pt x="2511344" y="908277"/>
                  <a:pt x="2508590" y="908277"/>
                </a:cubicBezTo>
                <a:cubicBezTo>
                  <a:pt x="2506623" y="876035"/>
                  <a:pt x="2505049" y="843793"/>
                  <a:pt x="2503082" y="811158"/>
                </a:cubicBezTo>
                <a:cubicBezTo>
                  <a:pt x="2499148" y="811158"/>
                  <a:pt x="2496394" y="811158"/>
                  <a:pt x="2492066" y="811158"/>
                </a:cubicBezTo>
                <a:cubicBezTo>
                  <a:pt x="2492066" y="856375"/>
                  <a:pt x="2492066" y="901592"/>
                  <a:pt x="2492066" y="946810"/>
                </a:cubicBezTo>
                <a:cubicBezTo>
                  <a:pt x="2488131" y="946417"/>
                  <a:pt x="2479869" y="946417"/>
                  <a:pt x="2475541" y="946417"/>
                </a:cubicBezTo>
                <a:cubicBezTo>
                  <a:pt x="2475541" y="844186"/>
                  <a:pt x="2475541" y="741563"/>
                  <a:pt x="2475541" y="639332"/>
                </a:cubicBezTo>
                <a:cubicBezTo>
                  <a:pt x="2475541" y="639332"/>
                  <a:pt x="2471213" y="639332"/>
                  <a:pt x="2468459" y="639726"/>
                </a:cubicBezTo>
                <a:cubicBezTo>
                  <a:pt x="2460984" y="719544"/>
                  <a:pt x="2454295" y="798969"/>
                  <a:pt x="2446820" y="878787"/>
                </a:cubicBezTo>
                <a:cubicBezTo>
                  <a:pt x="2445246" y="878787"/>
                  <a:pt x="2443672" y="878394"/>
                  <a:pt x="2441705" y="878394"/>
                </a:cubicBezTo>
                <a:cubicBezTo>
                  <a:pt x="2416131" y="684943"/>
                  <a:pt x="2390164" y="491492"/>
                  <a:pt x="2364197" y="298434"/>
                </a:cubicBezTo>
                <a:cubicBezTo>
                  <a:pt x="2361443" y="298434"/>
                  <a:pt x="2359869" y="298434"/>
                  <a:pt x="2355541" y="298434"/>
                </a:cubicBezTo>
                <a:cubicBezTo>
                  <a:pt x="2355541" y="482842"/>
                  <a:pt x="2355541" y="667642"/>
                  <a:pt x="2355541" y="852443"/>
                </a:cubicBezTo>
                <a:cubicBezTo>
                  <a:pt x="2343344" y="843793"/>
                  <a:pt x="2343344" y="835143"/>
                  <a:pt x="2343344" y="826493"/>
                </a:cubicBezTo>
                <a:cubicBezTo>
                  <a:pt x="2338623" y="592149"/>
                  <a:pt x="2334295" y="358199"/>
                  <a:pt x="2329574" y="123856"/>
                </a:cubicBezTo>
                <a:cubicBezTo>
                  <a:pt x="2329180" y="110094"/>
                  <a:pt x="2326820" y="96332"/>
                  <a:pt x="2325639" y="82177"/>
                </a:cubicBezTo>
                <a:cubicBezTo>
                  <a:pt x="2316197" y="138797"/>
                  <a:pt x="2316590" y="194631"/>
                  <a:pt x="2315803" y="250857"/>
                </a:cubicBezTo>
                <a:cubicBezTo>
                  <a:pt x="2315410" y="265799"/>
                  <a:pt x="2312262" y="293715"/>
                  <a:pt x="2307935" y="294109"/>
                </a:cubicBezTo>
                <a:cubicBezTo>
                  <a:pt x="2260328" y="299220"/>
                  <a:pt x="2276066" y="335394"/>
                  <a:pt x="2276066" y="360165"/>
                </a:cubicBezTo>
                <a:cubicBezTo>
                  <a:pt x="2274885" y="511151"/>
                  <a:pt x="2275672" y="662531"/>
                  <a:pt x="2275279" y="813517"/>
                </a:cubicBezTo>
                <a:cubicBezTo>
                  <a:pt x="2275279" y="830424"/>
                  <a:pt x="2273312" y="847725"/>
                  <a:pt x="2272131" y="864632"/>
                </a:cubicBezTo>
                <a:cubicBezTo>
                  <a:pt x="2261902" y="841434"/>
                  <a:pt x="2262689" y="819022"/>
                  <a:pt x="2261508" y="797003"/>
                </a:cubicBezTo>
                <a:cubicBezTo>
                  <a:pt x="2260328" y="775377"/>
                  <a:pt x="2256787" y="753752"/>
                  <a:pt x="2254426" y="732126"/>
                </a:cubicBezTo>
                <a:cubicBezTo>
                  <a:pt x="2248131" y="732519"/>
                  <a:pt x="2243803" y="733306"/>
                  <a:pt x="2235541" y="734092"/>
                </a:cubicBezTo>
                <a:cubicBezTo>
                  <a:pt x="2235541" y="782848"/>
                  <a:pt x="2235541" y="831604"/>
                  <a:pt x="2235541" y="893335"/>
                </a:cubicBezTo>
                <a:cubicBezTo>
                  <a:pt x="2161180" y="798969"/>
                  <a:pt x="2210754" y="698312"/>
                  <a:pt x="2181639" y="609843"/>
                </a:cubicBezTo>
                <a:cubicBezTo>
                  <a:pt x="2181639" y="740383"/>
                  <a:pt x="2181639" y="870923"/>
                  <a:pt x="2181639" y="1001070"/>
                </a:cubicBezTo>
                <a:cubicBezTo>
                  <a:pt x="2181639" y="1028987"/>
                  <a:pt x="2178885" y="1056511"/>
                  <a:pt x="2177312" y="1084427"/>
                </a:cubicBezTo>
                <a:cubicBezTo>
                  <a:pt x="2174951" y="1084427"/>
                  <a:pt x="2172197" y="1084427"/>
                  <a:pt x="2169443" y="1084427"/>
                </a:cubicBezTo>
                <a:cubicBezTo>
                  <a:pt x="2168262" y="1056511"/>
                  <a:pt x="2166689" y="1028987"/>
                  <a:pt x="2165115" y="1001070"/>
                </a:cubicBezTo>
                <a:cubicBezTo>
                  <a:pt x="2165508" y="927150"/>
                  <a:pt x="2172984" y="852050"/>
                  <a:pt x="2160787" y="778916"/>
                </a:cubicBezTo>
                <a:cubicBezTo>
                  <a:pt x="2154885" y="778916"/>
                  <a:pt x="2149377" y="779309"/>
                  <a:pt x="2143869" y="779309"/>
                </a:cubicBezTo>
                <a:cubicBezTo>
                  <a:pt x="2141508" y="795430"/>
                  <a:pt x="2138361" y="811551"/>
                  <a:pt x="2136000" y="827672"/>
                </a:cubicBezTo>
                <a:cubicBezTo>
                  <a:pt x="2132066" y="827279"/>
                  <a:pt x="2127738" y="827279"/>
                  <a:pt x="2123803" y="826886"/>
                </a:cubicBezTo>
                <a:cubicBezTo>
                  <a:pt x="2123803" y="699491"/>
                  <a:pt x="2123803" y="571703"/>
                  <a:pt x="2123803" y="444309"/>
                </a:cubicBezTo>
                <a:cubicBezTo>
                  <a:pt x="2119476" y="444309"/>
                  <a:pt x="2119476" y="444309"/>
                  <a:pt x="2115541" y="444309"/>
                </a:cubicBezTo>
                <a:cubicBezTo>
                  <a:pt x="2115541" y="481662"/>
                  <a:pt x="2115541" y="519015"/>
                  <a:pt x="2115541" y="556369"/>
                </a:cubicBezTo>
                <a:cubicBezTo>
                  <a:pt x="2111213" y="556369"/>
                  <a:pt x="2109246" y="556369"/>
                  <a:pt x="2106885" y="556369"/>
                </a:cubicBezTo>
                <a:cubicBezTo>
                  <a:pt x="2100197" y="515477"/>
                  <a:pt x="2091934" y="474191"/>
                  <a:pt x="2085246" y="432906"/>
                </a:cubicBezTo>
                <a:cubicBezTo>
                  <a:pt x="2080525" y="433692"/>
                  <a:pt x="2078164" y="434086"/>
                  <a:pt x="2069902" y="434479"/>
                </a:cubicBezTo>
                <a:cubicBezTo>
                  <a:pt x="2069902" y="487953"/>
                  <a:pt x="2069902" y="541427"/>
                  <a:pt x="2069902" y="594902"/>
                </a:cubicBezTo>
                <a:cubicBezTo>
                  <a:pt x="2069902" y="595295"/>
                  <a:pt x="2065574" y="595295"/>
                  <a:pt x="2062820" y="595295"/>
                </a:cubicBezTo>
                <a:cubicBezTo>
                  <a:pt x="2055738" y="451386"/>
                  <a:pt x="2047869" y="307870"/>
                  <a:pt x="2040787" y="163962"/>
                </a:cubicBezTo>
                <a:cubicBezTo>
                  <a:pt x="2036853" y="164355"/>
                  <a:pt x="2032525" y="164355"/>
                  <a:pt x="2028590" y="164748"/>
                </a:cubicBezTo>
                <a:cubicBezTo>
                  <a:pt x="2028590" y="317307"/>
                  <a:pt x="2028590" y="469866"/>
                  <a:pt x="2028590" y="622818"/>
                </a:cubicBezTo>
                <a:cubicBezTo>
                  <a:pt x="2003803" y="548112"/>
                  <a:pt x="2037246" y="466327"/>
                  <a:pt x="1994361" y="394373"/>
                </a:cubicBezTo>
                <a:cubicBezTo>
                  <a:pt x="1990033" y="518622"/>
                  <a:pt x="1991213" y="642478"/>
                  <a:pt x="1990033" y="766334"/>
                </a:cubicBezTo>
                <a:cubicBezTo>
                  <a:pt x="1989639" y="789926"/>
                  <a:pt x="1982164" y="813517"/>
                  <a:pt x="1977836" y="837109"/>
                </a:cubicBezTo>
                <a:cubicBezTo>
                  <a:pt x="1975869" y="819808"/>
                  <a:pt x="1973508" y="802115"/>
                  <a:pt x="1971148" y="784814"/>
                </a:cubicBezTo>
                <a:cubicBezTo>
                  <a:pt x="1926295" y="860307"/>
                  <a:pt x="1938885" y="938553"/>
                  <a:pt x="1938098" y="1015225"/>
                </a:cubicBezTo>
                <a:cubicBezTo>
                  <a:pt x="1932197" y="1010507"/>
                  <a:pt x="1925115" y="1005789"/>
                  <a:pt x="1920787" y="1001070"/>
                </a:cubicBezTo>
                <a:cubicBezTo>
                  <a:pt x="1920787" y="848511"/>
                  <a:pt x="1920787" y="695952"/>
                  <a:pt x="1920787" y="543393"/>
                </a:cubicBezTo>
                <a:cubicBezTo>
                  <a:pt x="1916853" y="543393"/>
                  <a:pt x="1913705" y="543000"/>
                  <a:pt x="1909771" y="543000"/>
                </a:cubicBezTo>
                <a:cubicBezTo>
                  <a:pt x="1903475" y="605911"/>
                  <a:pt x="1897180" y="668429"/>
                  <a:pt x="1890492" y="730947"/>
                </a:cubicBezTo>
                <a:cubicBezTo>
                  <a:pt x="1888918" y="730947"/>
                  <a:pt x="1887344" y="730947"/>
                  <a:pt x="1885771" y="730947"/>
                </a:cubicBezTo>
                <a:cubicBezTo>
                  <a:pt x="1883410" y="703816"/>
                  <a:pt x="1881049" y="676686"/>
                  <a:pt x="1878689" y="649556"/>
                </a:cubicBezTo>
                <a:cubicBezTo>
                  <a:pt x="1876328" y="649949"/>
                  <a:pt x="1873967" y="649949"/>
                  <a:pt x="1871607" y="649949"/>
                </a:cubicBezTo>
                <a:cubicBezTo>
                  <a:pt x="1870033" y="682584"/>
                  <a:pt x="1868459" y="714826"/>
                  <a:pt x="1866885" y="747461"/>
                </a:cubicBezTo>
                <a:cubicBezTo>
                  <a:pt x="1863344" y="749033"/>
                  <a:pt x="1859803" y="750999"/>
                  <a:pt x="1856262" y="752572"/>
                </a:cubicBezTo>
                <a:cubicBezTo>
                  <a:pt x="1851934" y="740383"/>
                  <a:pt x="1846426" y="727801"/>
                  <a:pt x="1842098" y="715612"/>
                </a:cubicBezTo>
                <a:cubicBezTo>
                  <a:pt x="1836984" y="719151"/>
                  <a:pt x="1829902" y="722296"/>
                  <a:pt x="1825574" y="725835"/>
                </a:cubicBezTo>
                <a:cubicBezTo>
                  <a:pt x="1825574" y="758863"/>
                  <a:pt x="1825574" y="791892"/>
                  <a:pt x="1825574" y="825313"/>
                </a:cubicBezTo>
                <a:cubicBezTo>
                  <a:pt x="1821639" y="825313"/>
                  <a:pt x="1818885" y="825313"/>
                  <a:pt x="1815344" y="825706"/>
                </a:cubicBezTo>
                <a:cubicBezTo>
                  <a:pt x="1804328" y="664104"/>
                  <a:pt x="1793312" y="502501"/>
                  <a:pt x="1782295" y="340899"/>
                </a:cubicBezTo>
                <a:cubicBezTo>
                  <a:pt x="1779148" y="341292"/>
                  <a:pt x="1776000" y="341292"/>
                  <a:pt x="1772066" y="341292"/>
                </a:cubicBezTo>
                <a:cubicBezTo>
                  <a:pt x="1772066" y="453352"/>
                  <a:pt x="1772066" y="565412"/>
                  <a:pt x="1772066" y="677472"/>
                </a:cubicBezTo>
                <a:cubicBezTo>
                  <a:pt x="1772066" y="677472"/>
                  <a:pt x="1767738" y="677472"/>
                  <a:pt x="1763410" y="677472"/>
                </a:cubicBezTo>
                <a:cubicBezTo>
                  <a:pt x="1763410" y="631469"/>
                  <a:pt x="1763410" y="585465"/>
                  <a:pt x="1763410" y="547718"/>
                </a:cubicBezTo>
                <a:cubicBezTo>
                  <a:pt x="1738623" y="532777"/>
                  <a:pt x="1726426" y="522554"/>
                  <a:pt x="1705574" y="510758"/>
                </a:cubicBezTo>
                <a:cubicBezTo>
                  <a:pt x="1705574" y="620852"/>
                  <a:pt x="1705574" y="728981"/>
                  <a:pt x="1705574" y="837109"/>
                </a:cubicBezTo>
                <a:cubicBezTo>
                  <a:pt x="1693377" y="769873"/>
                  <a:pt x="1684721" y="702637"/>
                  <a:pt x="1672918" y="631075"/>
                </a:cubicBezTo>
                <a:cubicBezTo>
                  <a:pt x="1653639" y="687302"/>
                  <a:pt x="1685115" y="748247"/>
                  <a:pt x="1639475" y="795823"/>
                </a:cubicBezTo>
                <a:cubicBezTo>
                  <a:pt x="1639475" y="670788"/>
                  <a:pt x="1639475" y="545359"/>
                  <a:pt x="1639475" y="419931"/>
                </a:cubicBezTo>
                <a:cubicBezTo>
                  <a:pt x="1626885" y="452172"/>
                  <a:pt x="1637508" y="496996"/>
                  <a:pt x="1620197" y="514690"/>
                </a:cubicBezTo>
                <a:cubicBezTo>
                  <a:pt x="1586754" y="548898"/>
                  <a:pt x="1589902" y="585072"/>
                  <a:pt x="1585574" y="623605"/>
                </a:cubicBezTo>
                <a:cubicBezTo>
                  <a:pt x="1585574" y="679438"/>
                  <a:pt x="1585574" y="735665"/>
                  <a:pt x="1585574" y="793071"/>
                </a:cubicBezTo>
                <a:cubicBezTo>
                  <a:pt x="1515148" y="777737"/>
                  <a:pt x="1560787" y="719151"/>
                  <a:pt x="1533246" y="683763"/>
                </a:cubicBezTo>
                <a:cubicBezTo>
                  <a:pt x="1530885" y="720724"/>
                  <a:pt x="1528918" y="753359"/>
                  <a:pt x="1526557" y="785600"/>
                </a:cubicBezTo>
                <a:cubicBezTo>
                  <a:pt x="1521836" y="785600"/>
                  <a:pt x="1517115" y="785207"/>
                  <a:pt x="1512394" y="785207"/>
                </a:cubicBezTo>
                <a:cubicBezTo>
                  <a:pt x="1507672" y="640119"/>
                  <a:pt x="1503344" y="494637"/>
                  <a:pt x="1499410" y="370388"/>
                </a:cubicBezTo>
                <a:cubicBezTo>
                  <a:pt x="1475803" y="528059"/>
                  <a:pt x="1449049" y="705389"/>
                  <a:pt x="1422295" y="883112"/>
                </a:cubicBezTo>
                <a:cubicBezTo>
                  <a:pt x="1419148" y="882719"/>
                  <a:pt x="1416000" y="882326"/>
                  <a:pt x="1412459" y="881933"/>
                </a:cubicBezTo>
                <a:cubicBezTo>
                  <a:pt x="1409705" y="857555"/>
                  <a:pt x="1406557" y="832784"/>
                  <a:pt x="1403410" y="808406"/>
                </a:cubicBezTo>
                <a:cubicBezTo>
                  <a:pt x="1397115" y="808406"/>
                  <a:pt x="1390820" y="808012"/>
                  <a:pt x="1384918" y="808012"/>
                </a:cubicBezTo>
                <a:cubicBezTo>
                  <a:pt x="1382951" y="877215"/>
                  <a:pt x="1381377" y="946417"/>
                  <a:pt x="1379803" y="1015619"/>
                </a:cubicBezTo>
                <a:cubicBezTo>
                  <a:pt x="1376656" y="1015225"/>
                  <a:pt x="1373508" y="1014832"/>
                  <a:pt x="1370361" y="1014439"/>
                </a:cubicBezTo>
                <a:cubicBezTo>
                  <a:pt x="1368787" y="1010114"/>
                  <a:pt x="1367607" y="1006182"/>
                  <a:pt x="1366033" y="1001857"/>
                </a:cubicBezTo>
                <a:cubicBezTo>
                  <a:pt x="1364853" y="936587"/>
                  <a:pt x="1377049" y="870530"/>
                  <a:pt x="1358557" y="806833"/>
                </a:cubicBezTo>
                <a:cubicBezTo>
                  <a:pt x="1352656" y="807226"/>
                  <a:pt x="1345574" y="807226"/>
                  <a:pt x="1341246" y="807619"/>
                </a:cubicBezTo>
                <a:cubicBezTo>
                  <a:pt x="1341246" y="859128"/>
                  <a:pt x="1341246" y="910636"/>
                  <a:pt x="1341246" y="962144"/>
                </a:cubicBezTo>
                <a:cubicBezTo>
                  <a:pt x="1337312" y="962144"/>
                  <a:pt x="1332984" y="962144"/>
                  <a:pt x="1329049" y="962144"/>
                </a:cubicBezTo>
                <a:cubicBezTo>
                  <a:pt x="1329049" y="924398"/>
                  <a:pt x="1329049" y="887044"/>
                  <a:pt x="1329049" y="844186"/>
                </a:cubicBezTo>
                <a:cubicBezTo>
                  <a:pt x="1308197" y="851657"/>
                  <a:pt x="1296000" y="856768"/>
                  <a:pt x="1281049" y="862666"/>
                </a:cubicBezTo>
                <a:cubicBezTo>
                  <a:pt x="1275148" y="834356"/>
                  <a:pt x="1269639" y="810372"/>
                  <a:pt x="1264918" y="786387"/>
                </a:cubicBezTo>
                <a:cubicBezTo>
                  <a:pt x="1259803" y="786780"/>
                  <a:pt x="1255082" y="787173"/>
                  <a:pt x="1249967" y="787566"/>
                </a:cubicBezTo>
                <a:cubicBezTo>
                  <a:pt x="1247607" y="826886"/>
                  <a:pt x="1244459" y="866598"/>
                  <a:pt x="1241312" y="918893"/>
                </a:cubicBezTo>
                <a:cubicBezTo>
                  <a:pt x="1218492" y="853623"/>
                  <a:pt x="1250361" y="792678"/>
                  <a:pt x="1200394" y="745495"/>
                </a:cubicBezTo>
                <a:cubicBezTo>
                  <a:pt x="1200394" y="776557"/>
                  <a:pt x="1200394" y="807619"/>
                  <a:pt x="1200394" y="838682"/>
                </a:cubicBezTo>
                <a:cubicBezTo>
                  <a:pt x="1200394" y="838288"/>
                  <a:pt x="1195672" y="838288"/>
                  <a:pt x="1192918" y="837895"/>
                </a:cubicBezTo>
                <a:cubicBezTo>
                  <a:pt x="1191344" y="814697"/>
                  <a:pt x="1190557" y="791105"/>
                  <a:pt x="1188984" y="767514"/>
                </a:cubicBezTo>
                <a:cubicBezTo>
                  <a:pt x="1185049" y="767120"/>
                  <a:pt x="1181115" y="766727"/>
                  <a:pt x="1177180" y="766334"/>
                </a:cubicBezTo>
                <a:cubicBezTo>
                  <a:pt x="1166164" y="821774"/>
                  <a:pt x="1155148" y="877608"/>
                  <a:pt x="1143738" y="934621"/>
                </a:cubicBezTo>
                <a:cubicBezTo>
                  <a:pt x="1130361" y="929116"/>
                  <a:pt x="1119344" y="924791"/>
                  <a:pt x="1105180" y="918893"/>
                </a:cubicBezTo>
                <a:cubicBezTo>
                  <a:pt x="1100459" y="938159"/>
                  <a:pt x="1096525" y="953887"/>
                  <a:pt x="1092590" y="969615"/>
                </a:cubicBezTo>
                <a:cubicBezTo>
                  <a:pt x="1089443" y="964897"/>
                  <a:pt x="1086295" y="960178"/>
                  <a:pt x="1083148" y="955460"/>
                </a:cubicBezTo>
                <a:cubicBezTo>
                  <a:pt x="1071344" y="959392"/>
                  <a:pt x="1059148" y="963324"/>
                  <a:pt x="1053246" y="965290"/>
                </a:cubicBezTo>
                <a:cubicBezTo>
                  <a:pt x="1040262" y="949169"/>
                  <a:pt x="1030426" y="925577"/>
                  <a:pt x="1016262" y="922825"/>
                </a:cubicBezTo>
                <a:cubicBezTo>
                  <a:pt x="993049" y="917713"/>
                  <a:pt x="986754" y="867778"/>
                  <a:pt x="952131" y="898447"/>
                </a:cubicBezTo>
                <a:cubicBezTo>
                  <a:pt x="933639" y="841434"/>
                  <a:pt x="904525" y="881146"/>
                  <a:pt x="889180" y="896088"/>
                </a:cubicBezTo>
                <a:cubicBezTo>
                  <a:pt x="845115" y="939339"/>
                  <a:pt x="806951" y="969222"/>
                  <a:pt x="771934" y="975120"/>
                </a:cubicBezTo>
                <a:cubicBezTo>
                  <a:pt x="758951" y="961358"/>
                  <a:pt x="745574" y="947203"/>
                  <a:pt x="729049" y="929902"/>
                </a:cubicBezTo>
                <a:cubicBezTo>
                  <a:pt x="721574" y="942878"/>
                  <a:pt x="716459" y="951921"/>
                  <a:pt x="711344" y="960965"/>
                </a:cubicBezTo>
                <a:cubicBezTo>
                  <a:pt x="663344" y="936194"/>
                  <a:pt x="649574" y="938159"/>
                  <a:pt x="595279" y="956640"/>
                </a:cubicBezTo>
                <a:cubicBezTo>
                  <a:pt x="560262" y="968435"/>
                  <a:pt x="522098" y="979445"/>
                  <a:pt x="486689" y="976299"/>
                </a:cubicBezTo>
                <a:cubicBezTo>
                  <a:pt x="406426" y="968435"/>
                  <a:pt x="328131" y="972760"/>
                  <a:pt x="249049" y="982984"/>
                </a:cubicBezTo>
                <a:cubicBezTo>
                  <a:pt x="227016" y="985736"/>
                  <a:pt x="203803" y="985343"/>
                  <a:pt x="181770" y="981804"/>
                </a:cubicBezTo>
                <a:cubicBezTo>
                  <a:pt x="135344" y="974726"/>
                  <a:pt x="90492" y="960572"/>
                  <a:pt x="44066" y="983770"/>
                </a:cubicBezTo>
                <a:cubicBezTo>
                  <a:pt x="33443" y="988881"/>
                  <a:pt x="14557" y="977872"/>
                  <a:pt x="0" y="974333"/>
                </a:cubicBezTo>
                <a:cubicBezTo>
                  <a:pt x="0" y="983377"/>
                  <a:pt x="0" y="992420"/>
                  <a:pt x="0" y="1001464"/>
                </a:cubicBezTo>
                <a:cubicBezTo>
                  <a:pt x="0" y="1005789"/>
                  <a:pt x="0" y="1010507"/>
                  <a:pt x="0" y="1014832"/>
                </a:cubicBezTo>
                <a:cubicBezTo>
                  <a:pt x="0" y="1019157"/>
                  <a:pt x="0" y="1023876"/>
                  <a:pt x="0" y="1028201"/>
                </a:cubicBezTo>
                <a:cubicBezTo>
                  <a:pt x="66098" y="1049433"/>
                  <a:pt x="131016" y="1050220"/>
                  <a:pt x="198689" y="1032526"/>
                </a:cubicBezTo>
                <a:cubicBezTo>
                  <a:pt x="228197" y="1024662"/>
                  <a:pt x="261246" y="1028594"/>
                  <a:pt x="292328" y="1030953"/>
                </a:cubicBezTo>
                <a:cubicBezTo>
                  <a:pt x="306492" y="1032133"/>
                  <a:pt x="326164" y="1038031"/>
                  <a:pt x="332459" y="1048647"/>
                </a:cubicBezTo>
                <a:cubicBezTo>
                  <a:pt x="348590" y="1075777"/>
                  <a:pt x="370230" y="1066734"/>
                  <a:pt x="391082" y="1062802"/>
                </a:cubicBezTo>
                <a:cubicBezTo>
                  <a:pt x="443803" y="1053365"/>
                  <a:pt x="496131" y="1041569"/>
                  <a:pt x="548852" y="1031346"/>
                </a:cubicBezTo>
                <a:cubicBezTo>
                  <a:pt x="577574" y="1025448"/>
                  <a:pt x="600000" y="1030560"/>
                  <a:pt x="614557" y="1062015"/>
                </a:cubicBezTo>
                <a:cubicBezTo>
                  <a:pt x="620459" y="1074598"/>
                  <a:pt x="651934" y="1089932"/>
                  <a:pt x="656656" y="1085607"/>
                </a:cubicBezTo>
                <a:cubicBezTo>
                  <a:pt x="694820" y="1054545"/>
                  <a:pt x="742426" y="1095830"/>
                  <a:pt x="780590" y="1066734"/>
                </a:cubicBezTo>
                <a:cubicBezTo>
                  <a:pt x="785705" y="1063195"/>
                  <a:pt x="804590" y="1077743"/>
                  <a:pt x="809312" y="1080102"/>
                </a:cubicBezTo>
                <a:cubicBezTo>
                  <a:pt x="830557" y="1060443"/>
                  <a:pt x="849049" y="1043929"/>
                  <a:pt x="876590" y="1018764"/>
                </a:cubicBezTo>
                <a:cubicBezTo>
                  <a:pt x="893115" y="1066734"/>
                  <a:pt x="905312" y="1102121"/>
                  <a:pt x="917902" y="1139475"/>
                </a:cubicBezTo>
                <a:cubicBezTo>
                  <a:pt x="919869" y="1123354"/>
                  <a:pt x="921836" y="1107233"/>
                  <a:pt x="925377" y="1079316"/>
                </a:cubicBezTo>
                <a:cubicBezTo>
                  <a:pt x="932459" y="1101728"/>
                  <a:pt x="935607" y="1111951"/>
                  <a:pt x="939934" y="1125713"/>
                </a:cubicBezTo>
                <a:cubicBezTo>
                  <a:pt x="957639" y="1124533"/>
                  <a:pt x="982426" y="1083248"/>
                  <a:pt x="995410" y="1147338"/>
                </a:cubicBezTo>
                <a:cubicBezTo>
                  <a:pt x="1000918" y="1116669"/>
                  <a:pt x="1003279" y="1102514"/>
                  <a:pt x="1006033" y="1088359"/>
                </a:cubicBezTo>
                <a:cubicBezTo>
                  <a:pt x="1009574" y="1086393"/>
                  <a:pt x="1012721" y="1084034"/>
                  <a:pt x="1016262" y="1081675"/>
                </a:cubicBezTo>
                <a:cubicBezTo>
                  <a:pt x="1017049" y="1091112"/>
                  <a:pt x="1018623" y="1100155"/>
                  <a:pt x="1019410" y="1109199"/>
                </a:cubicBezTo>
                <a:cubicBezTo>
                  <a:pt x="1022951" y="1106839"/>
                  <a:pt x="1026885" y="1104087"/>
                  <a:pt x="1030820" y="1101728"/>
                </a:cubicBezTo>
                <a:cubicBezTo>
                  <a:pt x="1030820" y="1090719"/>
                  <a:pt x="1030820" y="1079709"/>
                  <a:pt x="1030820" y="1068307"/>
                </a:cubicBezTo>
                <a:cubicBezTo>
                  <a:pt x="1035148" y="1097010"/>
                  <a:pt x="1044590" y="1125713"/>
                  <a:pt x="1055607" y="1169750"/>
                </a:cubicBezTo>
                <a:cubicBezTo>
                  <a:pt x="1065443" y="1135543"/>
                  <a:pt x="1070951" y="1114703"/>
                  <a:pt x="1080787" y="1080102"/>
                </a:cubicBezTo>
                <a:cubicBezTo>
                  <a:pt x="1083541" y="1121781"/>
                  <a:pt x="1085115" y="1148911"/>
                  <a:pt x="1086689" y="1172110"/>
                </a:cubicBezTo>
                <a:cubicBezTo>
                  <a:pt x="1113836" y="1140654"/>
                  <a:pt x="1139410" y="1110771"/>
                  <a:pt x="1169705" y="1075777"/>
                </a:cubicBezTo>
                <a:cubicBezTo>
                  <a:pt x="1179541" y="1116276"/>
                  <a:pt x="1187410" y="1153629"/>
                  <a:pt x="1196459" y="1191376"/>
                </a:cubicBezTo>
                <a:cubicBezTo>
                  <a:pt x="1199607" y="1190983"/>
                  <a:pt x="1204721" y="1190196"/>
                  <a:pt x="1204721" y="1189803"/>
                </a:cubicBezTo>
                <a:cubicBezTo>
                  <a:pt x="1204721" y="1131611"/>
                  <a:pt x="1204721" y="1073811"/>
                  <a:pt x="1204721" y="1015619"/>
                </a:cubicBezTo>
                <a:lnTo>
                  <a:pt x="1211410" y="1015619"/>
                </a:lnTo>
                <a:lnTo>
                  <a:pt x="1216918" y="1016012"/>
                </a:lnTo>
                <a:cubicBezTo>
                  <a:pt x="1224394" y="1074598"/>
                  <a:pt x="1204721" y="1137115"/>
                  <a:pt x="1246033" y="1191376"/>
                </a:cubicBezTo>
                <a:cubicBezTo>
                  <a:pt x="1246033" y="1154416"/>
                  <a:pt x="1246033" y="1117063"/>
                  <a:pt x="1246033" y="1080102"/>
                </a:cubicBezTo>
                <a:cubicBezTo>
                  <a:pt x="1250361" y="1080102"/>
                  <a:pt x="1250361" y="1080102"/>
                  <a:pt x="1252328" y="1080102"/>
                </a:cubicBezTo>
                <a:cubicBezTo>
                  <a:pt x="1259016" y="1135543"/>
                  <a:pt x="1266492" y="1190590"/>
                  <a:pt x="1273967" y="1250355"/>
                </a:cubicBezTo>
                <a:cubicBezTo>
                  <a:pt x="1288525" y="1203172"/>
                  <a:pt x="1300721" y="1163853"/>
                  <a:pt x="1312918" y="1124533"/>
                </a:cubicBezTo>
                <a:cubicBezTo>
                  <a:pt x="1319607" y="1178794"/>
                  <a:pt x="1326295" y="1233055"/>
                  <a:pt x="1332590" y="1286922"/>
                </a:cubicBezTo>
                <a:cubicBezTo>
                  <a:pt x="1335738" y="1286922"/>
                  <a:pt x="1337312" y="1286922"/>
                  <a:pt x="1341246" y="1286922"/>
                </a:cubicBezTo>
                <a:cubicBezTo>
                  <a:pt x="1341246" y="1240918"/>
                  <a:pt x="1341246" y="1194915"/>
                  <a:pt x="1341246" y="1149304"/>
                </a:cubicBezTo>
                <a:cubicBezTo>
                  <a:pt x="1345574" y="1148911"/>
                  <a:pt x="1346754" y="1148911"/>
                  <a:pt x="1349902" y="1148911"/>
                </a:cubicBezTo>
                <a:cubicBezTo>
                  <a:pt x="1357377" y="1198454"/>
                  <a:pt x="1364853" y="1247996"/>
                  <a:pt x="1372328" y="1297931"/>
                </a:cubicBezTo>
                <a:cubicBezTo>
                  <a:pt x="1380984" y="1255860"/>
                  <a:pt x="1379016" y="1214181"/>
                  <a:pt x="1381377" y="1172503"/>
                </a:cubicBezTo>
                <a:cubicBezTo>
                  <a:pt x="1383344" y="1137902"/>
                  <a:pt x="1390033" y="1103694"/>
                  <a:pt x="1394754" y="1069486"/>
                </a:cubicBezTo>
                <a:cubicBezTo>
                  <a:pt x="1402230" y="1121781"/>
                  <a:pt x="1373115" y="1182333"/>
                  <a:pt x="1429771" y="1225191"/>
                </a:cubicBezTo>
                <a:cubicBezTo>
                  <a:pt x="1438426" y="1195701"/>
                  <a:pt x="1446689" y="1166605"/>
                  <a:pt x="1454951" y="1137509"/>
                </a:cubicBezTo>
                <a:cubicBezTo>
                  <a:pt x="1458492" y="1138295"/>
                  <a:pt x="1461246" y="1138688"/>
                  <a:pt x="1465574" y="1139475"/>
                </a:cubicBezTo>
                <a:cubicBezTo>
                  <a:pt x="1465574" y="1207497"/>
                  <a:pt x="1465574" y="1275519"/>
                  <a:pt x="1465574" y="1343935"/>
                </a:cubicBezTo>
                <a:cubicBezTo>
                  <a:pt x="1506885" y="1291640"/>
                  <a:pt x="1477377" y="1231089"/>
                  <a:pt x="1497443" y="1169750"/>
                </a:cubicBezTo>
                <a:cubicBezTo>
                  <a:pt x="1505705" y="1257433"/>
                  <a:pt x="1512394" y="1338430"/>
                  <a:pt x="1519869" y="1419428"/>
                </a:cubicBezTo>
                <a:cubicBezTo>
                  <a:pt x="1524197" y="1419428"/>
                  <a:pt x="1527738" y="1419035"/>
                  <a:pt x="1531672" y="1418642"/>
                </a:cubicBezTo>
                <a:cubicBezTo>
                  <a:pt x="1531672" y="1374211"/>
                  <a:pt x="1531672" y="1329780"/>
                  <a:pt x="1531672" y="1284956"/>
                </a:cubicBezTo>
                <a:cubicBezTo>
                  <a:pt x="1536000" y="1285349"/>
                  <a:pt x="1539934" y="1285349"/>
                  <a:pt x="1544262" y="1285349"/>
                </a:cubicBezTo>
                <a:cubicBezTo>
                  <a:pt x="1544262" y="1344721"/>
                  <a:pt x="1544262" y="1403700"/>
                  <a:pt x="1544262" y="1463073"/>
                </a:cubicBezTo>
                <a:cubicBezTo>
                  <a:pt x="1548197" y="1463073"/>
                  <a:pt x="1552525" y="1463073"/>
                  <a:pt x="1556459" y="1463073"/>
                </a:cubicBezTo>
                <a:cubicBezTo>
                  <a:pt x="1556459" y="1394657"/>
                  <a:pt x="1556459" y="1326635"/>
                  <a:pt x="1556459" y="1258219"/>
                </a:cubicBezTo>
                <a:cubicBezTo>
                  <a:pt x="1560787" y="1258219"/>
                  <a:pt x="1564328" y="1258219"/>
                  <a:pt x="1567869" y="1258219"/>
                </a:cubicBezTo>
                <a:cubicBezTo>
                  <a:pt x="1569443" y="1281811"/>
                  <a:pt x="1571410" y="1305009"/>
                  <a:pt x="1572984" y="1328601"/>
                </a:cubicBezTo>
                <a:cubicBezTo>
                  <a:pt x="1584394" y="1302650"/>
                  <a:pt x="1583213" y="1276699"/>
                  <a:pt x="1585180" y="1250748"/>
                </a:cubicBezTo>
                <a:cubicBezTo>
                  <a:pt x="1587934" y="1213395"/>
                  <a:pt x="1593836" y="1176435"/>
                  <a:pt x="1598164" y="1139475"/>
                </a:cubicBezTo>
                <a:cubicBezTo>
                  <a:pt x="1598164" y="1237773"/>
                  <a:pt x="1598164" y="1336071"/>
                  <a:pt x="1598164" y="1434370"/>
                </a:cubicBezTo>
                <a:cubicBezTo>
                  <a:pt x="1602098" y="1434763"/>
                  <a:pt x="1609574" y="1434763"/>
                  <a:pt x="1615869" y="1434763"/>
                </a:cubicBezTo>
                <a:cubicBezTo>
                  <a:pt x="1618623" y="1290461"/>
                  <a:pt x="1620984" y="1146159"/>
                  <a:pt x="1623738" y="1001857"/>
                </a:cubicBezTo>
                <a:cubicBezTo>
                  <a:pt x="1625705" y="987309"/>
                  <a:pt x="1627279" y="972760"/>
                  <a:pt x="1628853" y="958606"/>
                </a:cubicBezTo>
                <a:cubicBezTo>
                  <a:pt x="1631607" y="958212"/>
                  <a:pt x="1633967" y="958212"/>
                  <a:pt x="1636328" y="958212"/>
                </a:cubicBezTo>
                <a:cubicBezTo>
                  <a:pt x="1637902" y="972367"/>
                  <a:pt x="1639082" y="986522"/>
                  <a:pt x="1640262" y="1000677"/>
                </a:cubicBezTo>
                <a:cubicBezTo>
                  <a:pt x="1643410" y="1141047"/>
                  <a:pt x="1626098" y="1282597"/>
                  <a:pt x="1661902" y="1422181"/>
                </a:cubicBezTo>
                <a:cubicBezTo>
                  <a:pt x="1665836" y="1400162"/>
                  <a:pt x="1665836" y="1378143"/>
                  <a:pt x="1665836" y="1356517"/>
                </a:cubicBezTo>
                <a:cubicBezTo>
                  <a:pt x="1665836" y="1252714"/>
                  <a:pt x="1665443" y="1148911"/>
                  <a:pt x="1666230" y="1045501"/>
                </a:cubicBezTo>
                <a:cubicBezTo>
                  <a:pt x="1666230" y="1025842"/>
                  <a:pt x="1669771" y="1006182"/>
                  <a:pt x="1672131" y="986915"/>
                </a:cubicBezTo>
                <a:cubicBezTo>
                  <a:pt x="1674492" y="989668"/>
                  <a:pt x="1677246" y="992027"/>
                  <a:pt x="1679607" y="995173"/>
                </a:cubicBezTo>
                <a:cubicBezTo>
                  <a:pt x="1680787" y="996745"/>
                  <a:pt x="1680787" y="999104"/>
                  <a:pt x="1681574" y="1001464"/>
                </a:cubicBezTo>
                <a:cubicBezTo>
                  <a:pt x="1685115" y="1073811"/>
                  <a:pt x="1688656" y="1146552"/>
                  <a:pt x="1691803" y="1218900"/>
                </a:cubicBezTo>
                <a:cubicBezTo>
                  <a:pt x="1695344" y="1218900"/>
                  <a:pt x="1698492" y="1218900"/>
                  <a:pt x="1702033" y="1218900"/>
                </a:cubicBezTo>
                <a:cubicBezTo>
                  <a:pt x="1709508" y="1164639"/>
                  <a:pt x="1718164" y="1110378"/>
                  <a:pt x="1726033" y="1055724"/>
                </a:cubicBezTo>
                <a:cubicBezTo>
                  <a:pt x="1729967" y="1056118"/>
                  <a:pt x="1730361" y="1056511"/>
                  <a:pt x="1738623" y="1056904"/>
                </a:cubicBezTo>
                <a:cubicBezTo>
                  <a:pt x="1738623" y="1150484"/>
                  <a:pt x="1738623" y="1244064"/>
                  <a:pt x="1738623" y="1344328"/>
                </a:cubicBezTo>
                <a:cubicBezTo>
                  <a:pt x="1751213" y="1286922"/>
                  <a:pt x="1767738" y="1237773"/>
                  <a:pt x="1779934" y="1193342"/>
                </a:cubicBezTo>
                <a:cubicBezTo>
                  <a:pt x="1801574" y="1264117"/>
                  <a:pt x="1823213" y="1338430"/>
                  <a:pt x="1845639" y="1412351"/>
                </a:cubicBezTo>
                <a:cubicBezTo>
                  <a:pt x="1862164" y="1387186"/>
                  <a:pt x="1868066" y="1363595"/>
                  <a:pt x="1868853" y="1340003"/>
                </a:cubicBezTo>
                <a:cubicBezTo>
                  <a:pt x="1870426" y="1283383"/>
                  <a:pt x="1868853" y="1227157"/>
                  <a:pt x="1870820" y="1170537"/>
                </a:cubicBezTo>
                <a:cubicBezTo>
                  <a:pt x="1872000" y="1137902"/>
                  <a:pt x="1879475" y="1105267"/>
                  <a:pt x="1883803" y="1072238"/>
                </a:cubicBezTo>
                <a:cubicBezTo>
                  <a:pt x="1883803" y="1228729"/>
                  <a:pt x="1883803" y="1385220"/>
                  <a:pt x="1883803" y="1541711"/>
                </a:cubicBezTo>
                <a:cubicBezTo>
                  <a:pt x="1883803" y="1541711"/>
                  <a:pt x="1889705" y="1542105"/>
                  <a:pt x="1893246" y="1542105"/>
                </a:cubicBezTo>
                <a:cubicBezTo>
                  <a:pt x="1900721" y="1433583"/>
                  <a:pt x="1907803" y="1325062"/>
                  <a:pt x="1914885" y="1216540"/>
                </a:cubicBezTo>
                <a:cubicBezTo>
                  <a:pt x="1918426" y="1216934"/>
                  <a:pt x="1920787" y="1216934"/>
                  <a:pt x="1925115" y="1216934"/>
                </a:cubicBezTo>
                <a:cubicBezTo>
                  <a:pt x="1925115" y="1288888"/>
                  <a:pt x="1925115" y="1361236"/>
                  <a:pt x="1925115" y="1433190"/>
                </a:cubicBezTo>
                <a:cubicBezTo>
                  <a:pt x="1929049" y="1433190"/>
                  <a:pt x="1934164" y="1433190"/>
                  <a:pt x="1939279" y="1433190"/>
                </a:cubicBezTo>
                <a:cubicBezTo>
                  <a:pt x="1943213" y="1334892"/>
                  <a:pt x="1947148" y="1236986"/>
                  <a:pt x="1951082" y="1138688"/>
                </a:cubicBezTo>
                <a:cubicBezTo>
                  <a:pt x="1962492" y="1192556"/>
                  <a:pt x="1973508" y="1246030"/>
                  <a:pt x="1985312" y="1303436"/>
                </a:cubicBezTo>
                <a:cubicBezTo>
                  <a:pt x="1991607" y="1199633"/>
                  <a:pt x="1997508" y="1100155"/>
                  <a:pt x="2003410" y="1000677"/>
                </a:cubicBezTo>
                <a:cubicBezTo>
                  <a:pt x="2004984" y="978658"/>
                  <a:pt x="2006557" y="956640"/>
                  <a:pt x="2008131" y="934228"/>
                </a:cubicBezTo>
                <a:cubicBezTo>
                  <a:pt x="2010885" y="934621"/>
                  <a:pt x="2013639" y="935014"/>
                  <a:pt x="2016000" y="935014"/>
                </a:cubicBezTo>
                <a:cubicBezTo>
                  <a:pt x="2017574" y="957033"/>
                  <a:pt x="2020328" y="979052"/>
                  <a:pt x="2020328" y="1001464"/>
                </a:cubicBezTo>
                <a:cubicBezTo>
                  <a:pt x="2020328" y="1164246"/>
                  <a:pt x="2020328" y="1327028"/>
                  <a:pt x="2020328" y="1489810"/>
                </a:cubicBezTo>
                <a:cubicBezTo>
                  <a:pt x="2036853" y="1403307"/>
                  <a:pt x="2027016" y="1315625"/>
                  <a:pt x="2055344" y="1228336"/>
                </a:cubicBezTo>
                <a:cubicBezTo>
                  <a:pt x="2077771" y="1157955"/>
                  <a:pt x="2069902" y="1078136"/>
                  <a:pt x="2075410" y="1002250"/>
                </a:cubicBezTo>
                <a:lnTo>
                  <a:pt x="2079344" y="1002643"/>
                </a:lnTo>
                <a:lnTo>
                  <a:pt x="2083279" y="1002643"/>
                </a:lnTo>
                <a:cubicBezTo>
                  <a:pt x="2084066" y="1074598"/>
                  <a:pt x="2084066" y="1146552"/>
                  <a:pt x="2086820" y="1218506"/>
                </a:cubicBezTo>
                <a:cubicBezTo>
                  <a:pt x="2087607" y="1237380"/>
                  <a:pt x="2093115" y="1268442"/>
                  <a:pt x="2103344" y="1271588"/>
                </a:cubicBezTo>
                <a:cubicBezTo>
                  <a:pt x="2133639" y="1280631"/>
                  <a:pt x="2125771" y="1301077"/>
                  <a:pt x="2126164" y="1319164"/>
                </a:cubicBezTo>
                <a:cubicBezTo>
                  <a:pt x="2126951" y="1366347"/>
                  <a:pt x="2126558" y="1413924"/>
                  <a:pt x="2126558" y="1461107"/>
                </a:cubicBezTo>
                <a:cubicBezTo>
                  <a:pt x="2129705" y="1461107"/>
                  <a:pt x="2132853" y="1460714"/>
                  <a:pt x="2136394" y="1460714"/>
                </a:cubicBezTo>
                <a:cubicBezTo>
                  <a:pt x="2139148" y="1451277"/>
                  <a:pt x="2141115" y="1441840"/>
                  <a:pt x="2143869" y="1432404"/>
                </a:cubicBezTo>
                <a:cubicBezTo>
                  <a:pt x="2148590" y="1432797"/>
                  <a:pt x="2152918" y="1433190"/>
                  <a:pt x="2156853" y="1433583"/>
                </a:cubicBezTo>
                <a:cubicBezTo>
                  <a:pt x="2156853" y="1551541"/>
                  <a:pt x="2156853" y="1669892"/>
                  <a:pt x="2156853" y="1787850"/>
                </a:cubicBezTo>
                <a:cubicBezTo>
                  <a:pt x="2165115" y="1787850"/>
                  <a:pt x="2173377" y="1787850"/>
                  <a:pt x="2177705" y="1787850"/>
                </a:cubicBezTo>
                <a:cubicBezTo>
                  <a:pt x="2177705" y="1621136"/>
                  <a:pt x="2177705" y="1454029"/>
                  <a:pt x="2177705" y="1287315"/>
                </a:cubicBezTo>
                <a:cubicBezTo>
                  <a:pt x="2185967" y="1287708"/>
                  <a:pt x="2189902" y="1287708"/>
                  <a:pt x="2194230" y="1287708"/>
                </a:cubicBezTo>
                <a:cubicBezTo>
                  <a:pt x="2194230" y="1422181"/>
                  <a:pt x="2194230" y="1557046"/>
                  <a:pt x="2194230" y="1691518"/>
                </a:cubicBezTo>
                <a:cubicBezTo>
                  <a:pt x="2198164" y="1691518"/>
                  <a:pt x="2200918" y="1691911"/>
                  <a:pt x="2204066" y="1692304"/>
                </a:cubicBezTo>
                <a:cubicBezTo>
                  <a:pt x="2217049" y="1605409"/>
                  <a:pt x="2230033" y="1518906"/>
                  <a:pt x="2243017" y="1433976"/>
                </a:cubicBezTo>
                <a:cubicBezTo>
                  <a:pt x="2246164" y="1439088"/>
                  <a:pt x="2250492" y="1446165"/>
                  <a:pt x="2261902" y="1465039"/>
                </a:cubicBezTo>
                <a:cubicBezTo>
                  <a:pt x="2268984" y="1397016"/>
                  <a:pt x="2275279" y="1340790"/>
                  <a:pt x="2281180" y="1284563"/>
                </a:cubicBezTo>
                <a:cubicBezTo>
                  <a:pt x="2282754" y="1284563"/>
                  <a:pt x="2284328" y="1284563"/>
                  <a:pt x="2286295" y="1284563"/>
                </a:cubicBezTo>
                <a:cubicBezTo>
                  <a:pt x="2287869" y="1321523"/>
                  <a:pt x="2289836" y="1358090"/>
                  <a:pt x="2291410" y="1395050"/>
                </a:cubicBezTo>
                <a:cubicBezTo>
                  <a:pt x="2329180" y="1264903"/>
                  <a:pt x="2312656" y="1132397"/>
                  <a:pt x="2314623" y="1001070"/>
                </a:cubicBezTo>
                <a:cubicBezTo>
                  <a:pt x="2316197" y="973547"/>
                  <a:pt x="2317377" y="945630"/>
                  <a:pt x="2318951" y="917713"/>
                </a:cubicBezTo>
                <a:cubicBezTo>
                  <a:pt x="2321705" y="918107"/>
                  <a:pt x="2324459" y="918107"/>
                  <a:pt x="2327213" y="918107"/>
                </a:cubicBezTo>
                <a:cubicBezTo>
                  <a:pt x="2328787" y="946023"/>
                  <a:pt x="2329967" y="973940"/>
                  <a:pt x="2331541" y="1001464"/>
                </a:cubicBezTo>
                <a:cubicBezTo>
                  <a:pt x="2333508" y="1128465"/>
                  <a:pt x="2336656" y="1255467"/>
                  <a:pt x="2338623" y="1382468"/>
                </a:cubicBezTo>
                <a:cubicBezTo>
                  <a:pt x="2345312" y="1382468"/>
                  <a:pt x="2351607" y="1382468"/>
                  <a:pt x="2359869" y="1382075"/>
                </a:cubicBezTo>
                <a:cubicBezTo>
                  <a:pt x="2359869" y="1282204"/>
                  <a:pt x="2359869" y="1180367"/>
                  <a:pt x="2359869" y="1081282"/>
                </a:cubicBezTo>
                <a:cubicBezTo>
                  <a:pt x="2363803" y="1081282"/>
                  <a:pt x="2368131" y="1081282"/>
                  <a:pt x="2372066" y="1081282"/>
                </a:cubicBezTo>
                <a:cubicBezTo>
                  <a:pt x="2372066" y="1196881"/>
                  <a:pt x="2372066" y="1316018"/>
                  <a:pt x="2372066" y="1433583"/>
                </a:cubicBezTo>
                <a:cubicBezTo>
                  <a:pt x="2376394" y="1433583"/>
                  <a:pt x="2381902" y="1433976"/>
                  <a:pt x="2387017" y="1433976"/>
                </a:cubicBezTo>
                <a:cubicBezTo>
                  <a:pt x="2392525" y="1365954"/>
                  <a:pt x="2396459" y="1298325"/>
                  <a:pt x="2401967" y="1230695"/>
                </a:cubicBezTo>
                <a:cubicBezTo>
                  <a:pt x="2404721" y="1230695"/>
                  <a:pt x="2409443" y="1230695"/>
                  <a:pt x="2409443" y="1230695"/>
                </a:cubicBezTo>
                <a:cubicBezTo>
                  <a:pt x="2409443" y="1334105"/>
                  <a:pt x="2409443" y="1437908"/>
                  <a:pt x="2409443" y="1541318"/>
                </a:cubicBezTo>
                <a:cubicBezTo>
                  <a:pt x="2413377" y="1541711"/>
                  <a:pt x="2416525" y="1541711"/>
                  <a:pt x="2419672" y="1541711"/>
                </a:cubicBezTo>
                <a:cubicBezTo>
                  <a:pt x="2422426" y="1519693"/>
                  <a:pt x="2426754" y="1497281"/>
                  <a:pt x="2429508" y="1475262"/>
                </a:cubicBezTo>
                <a:cubicBezTo>
                  <a:pt x="2433443" y="1475262"/>
                  <a:pt x="2438558" y="1475655"/>
                  <a:pt x="2442492" y="1476048"/>
                </a:cubicBezTo>
                <a:cubicBezTo>
                  <a:pt x="2442492" y="1538173"/>
                  <a:pt x="2442492" y="1600297"/>
                  <a:pt x="2442492" y="1662422"/>
                </a:cubicBezTo>
                <a:cubicBezTo>
                  <a:pt x="2442492" y="1662029"/>
                  <a:pt x="2445246" y="1661635"/>
                  <a:pt x="2446820" y="1661635"/>
                </a:cubicBezTo>
                <a:cubicBezTo>
                  <a:pt x="2453115" y="1621530"/>
                  <a:pt x="2458623" y="1581031"/>
                  <a:pt x="2465312" y="1540925"/>
                </a:cubicBezTo>
                <a:cubicBezTo>
                  <a:pt x="2470426" y="1541318"/>
                  <a:pt x="2475541" y="1541711"/>
                  <a:pt x="2479869" y="1542105"/>
                </a:cubicBezTo>
                <a:cubicBezTo>
                  <a:pt x="2479869" y="1582603"/>
                  <a:pt x="2479869" y="1622709"/>
                  <a:pt x="2479869" y="1663208"/>
                </a:cubicBezTo>
                <a:cubicBezTo>
                  <a:pt x="2483803" y="1663208"/>
                  <a:pt x="2492066" y="1662815"/>
                  <a:pt x="2496394" y="1662815"/>
                </a:cubicBezTo>
                <a:cubicBezTo>
                  <a:pt x="2496394" y="1603836"/>
                  <a:pt x="2496394" y="1545250"/>
                  <a:pt x="2496394" y="1472509"/>
                </a:cubicBezTo>
                <a:cubicBezTo>
                  <a:pt x="2504656" y="1494528"/>
                  <a:pt x="2509377" y="1501999"/>
                  <a:pt x="2513705" y="1511042"/>
                </a:cubicBezTo>
                <a:cubicBezTo>
                  <a:pt x="2518820" y="1499640"/>
                  <a:pt x="2522361" y="1490203"/>
                  <a:pt x="2527476" y="1479587"/>
                </a:cubicBezTo>
                <a:cubicBezTo>
                  <a:pt x="2532197" y="1491383"/>
                  <a:pt x="2535738" y="1500819"/>
                  <a:pt x="2539279" y="1510256"/>
                </a:cubicBezTo>
                <a:cubicBezTo>
                  <a:pt x="2544394" y="1509863"/>
                  <a:pt x="2549115" y="1509470"/>
                  <a:pt x="2554230" y="1509076"/>
                </a:cubicBezTo>
                <a:cubicBezTo>
                  <a:pt x="2568000" y="1369493"/>
                  <a:pt x="2555017" y="1228729"/>
                  <a:pt x="2561312" y="1088753"/>
                </a:cubicBezTo>
                <a:cubicBezTo>
                  <a:pt x="2565246" y="1112344"/>
                  <a:pt x="2572721" y="1136329"/>
                  <a:pt x="2572721" y="1159921"/>
                </a:cubicBezTo>
                <a:cubicBezTo>
                  <a:pt x="2574295" y="1260971"/>
                  <a:pt x="2573508" y="1361629"/>
                  <a:pt x="2573508" y="1462679"/>
                </a:cubicBezTo>
                <a:cubicBezTo>
                  <a:pt x="2620721" y="1337644"/>
                  <a:pt x="2588853" y="1207497"/>
                  <a:pt x="2607738" y="1066734"/>
                </a:cubicBezTo>
                <a:cubicBezTo>
                  <a:pt x="2628984" y="1178794"/>
                  <a:pt x="2595541" y="1282597"/>
                  <a:pt x="2641180" y="1378536"/>
                </a:cubicBezTo>
                <a:cubicBezTo>
                  <a:pt x="2641180" y="1252714"/>
                  <a:pt x="2641180" y="1126892"/>
                  <a:pt x="2641180" y="1001464"/>
                </a:cubicBezTo>
                <a:cubicBezTo>
                  <a:pt x="2641180" y="947596"/>
                  <a:pt x="2641180" y="893729"/>
                  <a:pt x="2641180" y="839861"/>
                </a:cubicBezTo>
                <a:cubicBezTo>
                  <a:pt x="2645508" y="839861"/>
                  <a:pt x="2649443" y="839861"/>
                  <a:pt x="2657705" y="840254"/>
                </a:cubicBezTo>
                <a:cubicBezTo>
                  <a:pt x="2657705" y="893729"/>
                  <a:pt x="2657705" y="947596"/>
                  <a:pt x="2657705" y="1001464"/>
                </a:cubicBezTo>
                <a:cubicBezTo>
                  <a:pt x="2657705" y="1144979"/>
                  <a:pt x="2657705" y="1288888"/>
                  <a:pt x="2657705" y="1432404"/>
                </a:cubicBezTo>
                <a:cubicBezTo>
                  <a:pt x="2662033" y="1432404"/>
                  <a:pt x="2667541" y="1432797"/>
                  <a:pt x="2672656" y="1432797"/>
                </a:cubicBezTo>
                <a:cubicBezTo>
                  <a:pt x="2678164" y="1358090"/>
                  <a:pt x="2683279" y="1283383"/>
                  <a:pt x="2688787" y="1208283"/>
                </a:cubicBezTo>
                <a:cubicBezTo>
                  <a:pt x="2722623" y="1265690"/>
                  <a:pt x="2686820" y="1330960"/>
                  <a:pt x="2736394" y="1398196"/>
                </a:cubicBezTo>
                <a:cubicBezTo>
                  <a:pt x="2736394" y="1319164"/>
                  <a:pt x="2736394" y="1255073"/>
                  <a:pt x="2736394" y="1191376"/>
                </a:cubicBezTo>
                <a:cubicBezTo>
                  <a:pt x="2748984" y="1244850"/>
                  <a:pt x="2747803" y="1298718"/>
                  <a:pt x="2751344" y="1352192"/>
                </a:cubicBezTo>
                <a:cubicBezTo>
                  <a:pt x="2754098" y="1403307"/>
                  <a:pt x="2736394" y="1457961"/>
                  <a:pt x="2777705" y="1505538"/>
                </a:cubicBezTo>
                <a:cubicBezTo>
                  <a:pt x="2777705" y="1454422"/>
                  <a:pt x="2777705" y="1403307"/>
                  <a:pt x="2777705" y="1352192"/>
                </a:cubicBezTo>
                <a:cubicBezTo>
                  <a:pt x="2815082" y="1457568"/>
                  <a:pt x="2819410" y="1567269"/>
                  <a:pt x="2818623" y="1677756"/>
                </a:cubicBezTo>
                <a:cubicBezTo>
                  <a:pt x="2823344" y="1677363"/>
                  <a:pt x="2827672" y="1677363"/>
                  <a:pt x="2831607" y="1676970"/>
                </a:cubicBezTo>
                <a:cubicBezTo>
                  <a:pt x="2831607" y="1609341"/>
                  <a:pt x="2831607" y="1542105"/>
                  <a:pt x="2831607" y="1463466"/>
                </a:cubicBezTo>
                <a:cubicBezTo>
                  <a:pt x="2844197" y="1485878"/>
                  <a:pt x="2849705" y="1496101"/>
                  <a:pt x="2860328" y="1515761"/>
                </a:cubicBezTo>
                <a:cubicBezTo>
                  <a:pt x="2865836" y="1496101"/>
                  <a:pt x="2870164" y="1488237"/>
                  <a:pt x="2870558" y="1480373"/>
                </a:cubicBezTo>
                <a:cubicBezTo>
                  <a:pt x="2875279" y="1320737"/>
                  <a:pt x="2879607" y="1161100"/>
                  <a:pt x="2883935" y="1001464"/>
                </a:cubicBezTo>
                <a:cubicBezTo>
                  <a:pt x="2889443" y="1005789"/>
                  <a:pt x="2895344" y="1010507"/>
                  <a:pt x="2900853" y="1014832"/>
                </a:cubicBezTo>
                <a:cubicBezTo>
                  <a:pt x="2903213" y="1155202"/>
                  <a:pt x="2885508" y="1296359"/>
                  <a:pt x="2926820" y="1435549"/>
                </a:cubicBezTo>
                <a:cubicBezTo>
                  <a:pt x="2926820" y="1336071"/>
                  <a:pt x="2926820" y="1236200"/>
                  <a:pt x="2926820" y="1136329"/>
                </a:cubicBezTo>
                <a:cubicBezTo>
                  <a:pt x="2931148" y="1136329"/>
                  <a:pt x="2935082" y="1136329"/>
                  <a:pt x="2939410" y="1136329"/>
                </a:cubicBezTo>
                <a:cubicBezTo>
                  <a:pt x="2939410" y="1277092"/>
                  <a:pt x="2939410" y="1417462"/>
                  <a:pt x="2939410" y="1557832"/>
                </a:cubicBezTo>
                <a:cubicBezTo>
                  <a:pt x="2943344" y="1558225"/>
                  <a:pt x="2951607" y="1558225"/>
                  <a:pt x="2957902" y="1558619"/>
                </a:cubicBezTo>
                <a:cubicBezTo>
                  <a:pt x="2964197" y="1408419"/>
                  <a:pt x="2969705" y="1258612"/>
                  <a:pt x="2976000" y="1108412"/>
                </a:cubicBezTo>
                <a:cubicBezTo>
                  <a:pt x="2981902" y="1108805"/>
                  <a:pt x="2988984" y="1108805"/>
                  <a:pt x="2993312" y="1108805"/>
                </a:cubicBezTo>
                <a:cubicBezTo>
                  <a:pt x="2993312" y="1222045"/>
                  <a:pt x="2993312" y="1335678"/>
                  <a:pt x="2993312" y="1448918"/>
                </a:cubicBezTo>
                <a:cubicBezTo>
                  <a:pt x="2997246" y="1448918"/>
                  <a:pt x="2998033" y="1448918"/>
                  <a:pt x="3000000" y="1448918"/>
                </a:cubicBezTo>
                <a:cubicBezTo>
                  <a:pt x="3005508" y="1429651"/>
                  <a:pt x="3010230" y="1410778"/>
                  <a:pt x="3015738" y="1391905"/>
                </a:cubicBezTo>
                <a:cubicBezTo>
                  <a:pt x="3020853" y="1392298"/>
                  <a:pt x="3026361" y="1393084"/>
                  <a:pt x="3030295" y="1393871"/>
                </a:cubicBezTo>
                <a:cubicBezTo>
                  <a:pt x="3030295" y="1461893"/>
                  <a:pt x="3030295" y="1529916"/>
                  <a:pt x="3030295" y="1597938"/>
                </a:cubicBezTo>
                <a:cubicBezTo>
                  <a:pt x="3038558" y="1597938"/>
                  <a:pt x="3042885" y="1597938"/>
                  <a:pt x="3046820" y="1597938"/>
                </a:cubicBezTo>
                <a:cubicBezTo>
                  <a:pt x="3046820" y="1502392"/>
                  <a:pt x="3046820" y="1406846"/>
                  <a:pt x="3046820" y="1311300"/>
                </a:cubicBezTo>
                <a:cubicBezTo>
                  <a:pt x="3051148" y="1311300"/>
                  <a:pt x="3054689" y="1311300"/>
                  <a:pt x="3058623" y="1311300"/>
                </a:cubicBezTo>
                <a:cubicBezTo>
                  <a:pt x="3060197" y="1334498"/>
                  <a:pt x="3062558" y="1358090"/>
                  <a:pt x="3064131" y="1381288"/>
                </a:cubicBezTo>
                <a:cubicBezTo>
                  <a:pt x="3067672" y="1381288"/>
                  <a:pt x="3072000" y="1381288"/>
                  <a:pt x="3075935" y="1381288"/>
                </a:cubicBezTo>
                <a:cubicBezTo>
                  <a:pt x="3075935" y="1340003"/>
                  <a:pt x="3075935" y="1298718"/>
                  <a:pt x="3075935" y="1257433"/>
                </a:cubicBezTo>
                <a:cubicBezTo>
                  <a:pt x="3080262" y="1257433"/>
                  <a:pt x="3084197" y="1257433"/>
                  <a:pt x="3088525" y="1257433"/>
                </a:cubicBezTo>
                <a:cubicBezTo>
                  <a:pt x="3088525" y="1406060"/>
                  <a:pt x="3088525" y="1554687"/>
                  <a:pt x="3088525" y="1703707"/>
                </a:cubicBezTo>
                <a:cubicBezTo>
                  <a:pt x="3092459" y="1703707"/>
                  <a:pt x="3099935" y="1703707"/>
                  <a:pt x="3105443" y="1703707"/>
                </a:cubicBezTo>
                <a:cubicBezTo>
                  <a:pt x="3108590" y="1569235"/>
                  <a:pt x="3110951" y="1435156"/>
                  <a:pt x="3114885" y="1301077"/>
                </a:cubicBezTo>
                <a:cubicBezTo>
                  <a:pt x="3115672" y="1274733"/>
                  <a:pt x="3121574" y="1248782"/>
                  <a:pt x="3125508" y="1222438"/>
                </a:cubicBezTo>
                <a:cubicBezTo>
                  <a:pt x="3125508" y="1311300"/>
                  <a:pt x="3125508" y="1400162"/>
                  <a:pt x="3125508" y="1489023"/>
                </a:cubicBezTo>
                <a:cubicBezTo>
                  <a:pt x="3129836" y="1489417"/>
                  <a:pt x="3133377" y="1489417"/>
                  <a:pt x="3137312" y="1489417"/>
                </a:cubicBezTo>
                <a:cubicBezTo>
                  <a:pt x="3150689" y="1412351"/>
                  <a:pt x="3164853" y="1334892"/>
                  <a:pt x="3179410" y="1251928"/>
                </a:cubicBezTo>
                <a:cubicBezTo>
                  <a:pt x="3181771" y="1297931"/>
                  <a:pt x="3184918" y="1338824"/>
                  <a:pt x="3186885" y="1380109"/>
                </a:cubicBezTo>
                <a:cubicBezTo>
                  <a:pt x="3191213" y="1379716"/>
                  <a:pt x="3195935" y="1379716"/>
                  <a:pt x="3200262" y="1379322"/>
                </a:cubicBezTo>
                <a:cubicBezTo>
                  <a:pt x="3200262" y="1289281"/>
                  <a:pt x="3200262" y="1198847"/>
                  <a:pt x="3200262" y="1108805"/>
                </a:cubicBezTo>
                <a:cubicBezTo>
                  <a:pt x="3200262" y="1108805"/>
                  <a:pt x="3204197" y="1108805"/>
                  <a:pt x="3212459" y="1108805"/>
                </a:cubicBezTo>
                <a:cubicBezTo>
                  <a:pt x="3212459" y="1258219"/>
                  <a:pt x="3212459" y="1407632"/>
                  <a:pt x="3212459" y="1557046"/>
                </a:cubicBezTo>
                <a:cubicBezTo>
                  <a:pt x="3212459" y="1557046"/>
                  <a:pt x="3218754" y="1557439"/>
                  <a:pt x="3222295" y="1557439"/>
                </a:cubicBezTo>
                <a:cubicBezTo>
                  <a:pt x="3232918" y="1488630"/>
                  <a:pt x="3242754" y="1419821"/>
                  <a:pt x="3253377" y="1351013"/>
                </a:cubicBezTo>
                <a:cubicBezTo>
                  <a:pt x="3256525" y="1351799"/>
                  <a:pt x="3259672" y="1352192"/>
                  <a:pt x="3262820" y="1352585"/>
                </a:cubicBezTo>
                <a:cubicBezTo>
                  <a:pt x="3264000" y="1365954"/>
                  <a:pt x="3265574" y="1379322"/>
                  <a:pt x="3266754" y="1392691"/>
                </a:cubicBezTo>
                <a:cubicBezTo>
                  <a:pt x="3271476" y="1429258"/>
                  <a:pt x="3275017" y="1466218"/>
                  <a:pt x="3279344" y="1502785"/>
                </a:cubicBezTo>
                <a:cubicBezTo>
                  <a:pt x="3283672" y="1502392"/>
                  <a:pt x="3287213" y="1501999"/>
                  <a:pt x="3291148" y="1501999"/>
                </a:cubicBezTo>
                <a:cubicBezTo>
                  <a:pt x="3291148" y="1430044"/>
                  <a:pt x="3291148" y="1358090"/>
                  <a:pt x="3291148" y="1286136"/>
                </a:cubicBezTo>
                <a:cubicBezTo>
                  <a:pt x="3315935" y="1434370"/>
                  <a:pt x="3287213" y="1584963"/>
                  <a:pt x="3332459" y="1731231"/>
                </a:cubicBezTo>
                <a:cubicBezTo>
                  <a:pt x="3332459" y="1676577"/>
                  <a:pt x="3332459" y="1621530"/>
                  <a:pt x="3332459" y="1557439"/>
                </a:cubicBezTo>
                <a:cubicBezTo>
                  <a:pt x="3345049" y="1573560"/>
                  <a:pt x="3348197" y="1579851"/>
                  <a:pt x="3358820" y="1595579"/>
                </a:cubicBezTo>
                <a:cubicBezTo>
                  <a:pt x="3358820" y="1490596"/>
                  <a:pt x="3358033" y="1396623"/>
                  <a:pt x="3359607" y="1302650"/>
                </a:cubicBezTo>
                <a:cubicBezTo>
                  <a:pt x="3360000" y="1279451"/>
                  <a:pt x="3367869" y="1255860"/>
                  <a:pt x="3372590" y="1232661"/>
                </a:cubicBezTo>
                <a:cubicBezTo>
                  <a:pt x="3379279" y="1351013"/>
                  <a:pt x="3348590" y="1475262"/>
                  <a:pt x="3427279" y="1595186"/>
                </a:cubicBezTo>
                <a:cubicBezTo>
                  <a:pt x="3450885" y="1431224"/>
                  <a:pt x="3473312" y="1277879"/>
                  <a:pt x="3494164" y="1130824"/>
                </a:cubicBezTo>
                <a:cubicBezTo>
                  <a:pt x="3494164" y="1231875"/>
                  <a:pt x="3494164" y="1340396"/>
                  <a:pt x="3494164" y="1449311"/>
                </a:cubicBezTo>
                <a:cubicBezTo>
                  <a:pt x="3498098" y="1449311"/>
                  <a:pt x="3498492" y="1448918"/>
                  <a:pt x="3500853" y="1448918"/>
                </a:cubicBezTo>
                <a:cubicBezTo>
                  <a:pt x="3507935" y="1403700"/>
                  <a:pt x="3515017" y="1358090"/>
                  <a:pt x="3521705" y="1312480"/>
                </a:cubicBezTo>
                <a:cubicBezTo>
                  <a:pt x="3556721" y="1328994"/>
                  <a:pt x="3546098" y="1361629"/>
                  <a:pt x="3548853" y="1389546"/>
                </a:cubicBezTo>
                <a:cubicBezTo>
                  <a:pt x="3552000" y="1422967"/>
                  <a:pt x="3554361" y="1456388"/>
                  <a:pt x="3557902" y="1489810"/>
                </a:cubicBezTo>
                <a:cubicBezTo>
                  <a:pt x="3564197" y="1489417"/>
                  <a:pt x="3572853" y="1489023"/>
                  <a:pt x="3576787" y="1488237"/>
                </a:cubicBezTo>
                <a:cubicBezTo>
                  <a:pt x="3576787" y="1385614"/>
                  <a:pt x="3576787" y="1282990"/>
                  <a:pt x="3576787" y="1180367"/>
                </a:cubicBezTo>
                <a:cubicBezTo>
                  <a:pt x="3581115" y="1180760"/>
                  <a:pt x="3589377" y="1180760"/>
                  <a:pt x="3593312" y="1180760"/>
                </a:cubicBezTo>
                <a:cubicBezTo>
                  <a:pt x="3593312" y="1336858"/>
                  <a:pt x="3593312" y="1492955"/>
                  <a:pt x="3593312" y="1649053"/>
                </a:cubicBezTo>
                <a:cubicBezTo>
                  <a:pt x="3605902" y="1610127"/>
                  <a:pt x="3612984" y="1570808"/>
                  <a:pt x="3617705" y="1531488"/>
                </a:cubicBezTo>
                <a:cubicBezTo>
                  <a:pt x="3619279" y="1516547"/>
                  <a:pt x="3621246" y="1501606"/>
                  <a:pt x="3623213" y="1486664"/>
                </a:cubicBezTo>
                <a:cubicBezTo>
                  <a:pt x="3625574" y="1489417"/>
                  <a:pt x="3628328" y="1491776"/>
                  <a:pt x="3630295" y="1494921"/>
                </a:cubicBezTo>
                <a:cubicBezTo>
                  <a:pt x="3631476" y="1496494"/>
                  <a:pt x="3631869" y="1499246"/>
                  <a:pt x="3632656" y="1501212"/>
                </a:cubicBezTo>
                <a:cubicBezTo>
                  <a:pt x="3641312" y="1565303"/>
                  <a:pt x="3649967" y="1629787"/>
                  <a:pt x="3658623" y="1693877"/>
                </a:cubicBezTo>
                <a:cubicBezTo>
                  <a:pt x="3662164" y="1693484"/>
                  <a:pt x="3665312" y="1693091"/>
                  <a:pt x="3668853" y="1693091"/>
                </a:cubicBezTo>
                <a:cubicBezTo>
                  <a:pt x="3670033" y="1673431"/>
                  <a:pt x="3671607" y="1654165"/>
                  <a:pt x="3673180" y="1634898"/>
                </a:cubicBezTo>
                <a:cubicBezTo>
                  <a:pt x="3675148" y="1634898"/>
                  <a:pt x="3677115" y="1634898"/>
                  <a:pt x="3679082" y="1634898"/>
                </a:cubicBezTo>
                <a:cubicBezTo>
                  <a:pt x="3683017" y="1652985"/>
                  <a:pt x="3688131" y="1671072"/>
                  <a:pt x="3692066" y="1689159"/>
                </a:cubicBezTo>
                <a:cubicBezTo>
                  <a:pt x="3697574" y="1689159"/>
                  <a:pt x="3701115" y="1688766"/>
                  <a:pt x="3709377" y="1688766"/>
                </a:cubicBezTo>
                <a:cubicBezTo>
                  <a:pt x="3709377" y="1559405"/>
                  <a:pt x="3709377" y="1430044"/>
                  <a:pt x="3709377" y="1300684"/>
                </a:cubicBezTo>
                <a:cubicBezTo>
                  <a:pt x="3713312" y="1300684"/>
                  <a:pt x="3716853" y="1300684"/>
                  <a:pt x="3720787" y="1300684"/>
                </a:cubicBezTo>
                <a:cubicBezTo>
                  <a:pt x="3727869" y="1440267"/>
                  <a:pt x="3733377" y="1579458"/>
                  <a:pt x="3740459" y="1719042"/>
                </a:cubicBezTo>
                <a:cubicBezTo>
                  <a:pt x="3744394" y="1719042"/>
                  <a:pt x="3750689" y="1719042"/>
                  <a:pt x="3750689" y="1719042"/>
                </a:cubicBezTo>
                <a:cubicBezTo>
                  <a:pt x="3750689" y="1533848"/>
                  <a:pt x="3750689" y="1348653"/>
                  <a:pt x="3750689" y="1163853"/>
                </a:cubicBezTo>
                <a:cubicBezTo>
                  <a:pt x="3771541" y="1244064"/>
                  <a:pt x="3755803" y="1327421"/>
                  <a:pt x="3777443" y="1406846"/>
                </a:cubicBezTo>
                <a:cubicBezTo>
                  <a:pt x="3811672" y="1295179"/>
                  <a:pt x="3758951" y="1173682"/>
                  <a:pt x="3833705" y="1055331"/>
                </a:cubicBezTo>
                <a:cubicBezTo>
                  <a:pt x="3833705" y="1190590"/>
                  <a:pt x="3833705" y="1313266"/>
                  <a:pt x="3833705" y="1435942"/>
                </a:cubicBezTo>
                <a:cubicBezTo>
                  <a:pt x="3837639" y="1435942"/>
                  <a:pt x="3841967" y="1435942"/>
                  <a:pt x="3845902" y="1435942"/>
                </a:cubicBezTo>
                <a:cubicBezTo>
                  <a:pt x="3845902" y="1403307"/>
                  <a:pt x="3845902" y="1370672"/>
                  <a:pt x="3845902" y="1337644"/>
                </a:cubicBezTo>
                <a:cubicBezTo>
                  <a:pt x="3850230" y="1337644"/>
                  <a:pt x="3851017" y="1337251"/>
                  <a:pt x="3853771" y="1337251"/>
                </a:cubicBezTo>
                <a:cubicBezTo>
                  <a:pt x="3861639" y="1365954"/>
                  <a:pt x="3869508" y="1395050"/>
                  <a:pt x="3877771" y="1423753"/>
                </a:cubicBezTo>
                <a:cubicBezTo>
                  <a:pt x="3880131" y="1423360"/>
                  <a:pt x="3882885" y="1422967"/>
                  <a:pt x="3885639" y="1422574"/>
                </a:cubicBezTo>
                <a:cubicBezTo>
                  <a:pt x="3887213" y="1386793"/>
                  <a:pt x="3888787" y="1351013"/>
                  <a:pt x="3890754" y="1315232"/>
                </a:cubicBezTo>
                <a:cubicBezTo>
                  <a:pt x="3896656" y="1315232"/>
                  <a:pt x="3902558" y="1315232"/>
                  <a:pt x="3908853" y="1315232"/>
                </a:cubicBezTo>
                <a:cubicBezTo>
                  <a:pt x="3916721" y="1413924"/>
                  <a:pt x="3924197" y="1512615"/>
                  <a:pt x="3932066" y="1611307"/>
                </a:cubicBezTo>
                <a:cubicBezTo>
                  <a:pt x="3935213" y="1611307"/>
                  <a:pt x="3937180" y="1611307"/>
                  <a:pt x="3941115" y="1611307"/>
                </a:cubicBezTo>
                <a:cubicBezTo>
                  <a:pt x="3941115" y="1560585"/>
                  <a:pt x="3941115" y="1509470"/>
                  <a:pt x="3941115" y="1458748"/>
                </a:cubicBezTo>
                <a:cubicBezTo>
                  <a:pt x="3949377" y="1458354"/>
                  <a:pt x="3954098" y="1457568"/>
                  <a:pt x="3960787" y="1457175"/>
                </a:cubicBezTo>
                <a:cubicBezTo>
                  <a:pt x="3965115" y="1508290"/>
                  <a:pt x="3969443" y="1559405"/>
                  <a:pt x="3973771" y="1610520"/>
                </a:cubicBezTo>
                <a:cubicBezTo>
                  <a:pt x="3976131" y="1610127"/>
                  <a:pt x="3978492" y="1609734"/>
                  <a:pt x="3980853" y="1609734"/>
                </a:cubicBezTo>
                <a:cubicBezTo>
                  <a:pt x="3987935" y="1514974"/>
                  <a:pt x="3994623" y="1419821"/>
                  <a:pt x="4001312" y="1325062"/>
                </a:cubicBezTo>
                <a:cubicBezTo>
                  <a:pt x="4002492" y="1325062"/>
                  <a:pt x="4003279" y="1325062"/>
                  <a:pt x="4004066" y="1325455"/>
                </a:cubicBezTo>
                <a:cubicBezTo>
                  <a:pt x="4009574" y="1393084"/>
                  <a:pt x="4015082" y="1460714"/>
                  <a:pt x="4020197" y="1528736"/>
                </a:cubicBezTo>
                <a:cubicBezTo>
                  <a:pt x="4026885" y="1528343"/>
                  <a:pt x="4032394" y="1527950"/>
                  <a:pt x="4040656" y="1527556"/>
                </a:cubicBezTo>
                <a:cubicBezTo>
                  <a:pt x="4040656" y="1446952"/>
                  <a:pt x="4040656" y="1366740"/>
                  <a:pt x="4040656" y="1286529"/>
                </a:cubicBezTo>
                <a:cubicBezTo>
                  <a:pt x="4044590" y="1286529"/>
                  <a:pt x="4048918" y="1286922"/>
                  <a:pt x="4052853" y="1286922"/>
                </a:cubicBezTo>
                <a:cubicBezTo>
                  <a:pt x="4052853" y="1346687"/>
                  <a:pt x="4052853" y="1406060"/>
                  <a:pt x="4052853" y="1465825"/>
                </a:cubicBezTo>
                <a:cubicBezTo>
                  <a:pt x="4057180" y="1466611"/>
                  <a:pt x="4063476" y="1467005"/>
                  <a:pt x="4068984" y="1467398"/>
                </a:cubicBezTo>
                <a:cubicBezTo>
                  <a:pt x="4077246" y="1383648"/>
                  <a:pt x="4085115" y="1299897"/>
                  <a:pt x="4092984" y="1216147"/>
                </a:cubicBezTo>
                <a:cubicBezTo>
                  <a:pt x="4095738" y="1216540"/>
                  <a:pt x="4098492" y="1216540"/>
                  <a:pt x="4101246" y="1216540"/>
                </a:cubicBezTo>
                <a:cubicBezTo>
                  <a:pt x="4108328" y="1315625"/>
                  <a:pt x="4115017" y="1415103"/>
                  <a:pt x="4122098" y="1514188"/>
                </a:cubicBezTo>
                <a:cubicBezTo>
                  <a:pt x="4124066" y="1514188"/>
                  <a:pt x="4127607" y="1513795"/>
                  <a:pt x="4127607" y="1513795"/>
                </a:cubicBezTo>
                <a:cubicBezTo>
                  <a:pt x="4127607" y="1343149"/>
                  <a:pt x="4127607" y="1172110"/>
                  <a:pt x="4127607" y="1001464"/>
                </a:cubicBezTo>
                <a:cubicBezTo>
                  <a:pt x="4127607" y="969615"/>
                  <a:pt x="4128394" y="937766"/>
                  <a:pt x="4128394" y="905918"/>
                </a:cubicBezTo>
                <a:cubicBezTo>
                  <a:pt x="4133902" y="937766"/>
                  <a:pt x="4140197" y="969615"/>
                  <a:pt x="4145705" y="1001464"/>
                </a:cubicBezTo>
                <a:cubicBezTo>
                  <a:pt x="4145705" y="1060049"/>
                  <a:pt x="4144525" y="1118635"/>
                  <a:pt x="4145705" y="1177221"/>
                </a:cubicBezTo>
                <a:cubicBezTo>
                  <a:pt x="4146885" y="1235414"/>
                  <a:pt x="4139410" y="1294786"/>
                  <a:pt x="4153180" y="1357304"/>
                </a:cubicBezTo>
                <a:cubicBezTo>
                  <a:pt x="4171279" y="1343149"/>
                  <a:pt x="4181115" y="1335285"/>
                  <a:pt x="4201967" y="1319557"/>
                </a:cubicBezTo>
                <a:cubicBezTo>
                  <a:pt x="4201967" y="1452063"/>
                  <a:pt x="4201967" y="1571201"/>
                  <a:pt x="4201967" y="1690338"/>
                </a:cubicBezTo>
                <a:cubicBezTo>
                  <a:pt x="4206295" y="1690338"/>
                  <a:pt x="4210230" y="1690338"/>
                  <a:pt x="4214558" y="1690338"/>
                </a:cubicBezTo>
                <a:cubicBezTo>
                  <a:pt x="4214558" y="1623102"/>
                  <a:pt x="4214558" y="1556260"/>
                  <a:pt x="4214558" y="1489023"/>
                </a:cubicBezTo>
                <a:cubicBezTo>
                  <a:pt x="4218492" y="1488630"/>
                  <a:pt x="4222426" y="1488630"/>
                  <a:pt x="4226361" y="1488630"/>
                </a:cubicBezTo>
                <a:cubicBezTo>
                  <a:pt x="4237771" y="1548002"/>
                  <a:pt x="4249181" y="1607375"/>
                  <a:pt x="4260590" y="1666747"/>
                </a:cubicBezTo>
                <a:cubicBezTo>
                  <a:pt x="4291672" y="1579065"/>
                  <a:pt x="4276722" y="1489417"/>
                  <a:pt x="4279476" y="1400948"/>
                </a:cubicBezTo>
                <a:cubicBezTo>
                  <a:pt x="4282230" y="1312873"/>
                  <a:pt x="4280263" y="1224404"/>
                  <a:pt x="4280263" y="1136329"/>
                </a:cubicBezTo>
                <a:cubicBezTo>
                  <a:pt x="4284590" y="1136722"/>
                  <a:pt x="4289312" y="1136722"/>
                  <a:pt x="4294033" y="1136722"/>
                </a:cubicBezTo>
                <a:cubicBezTo>
                  <a:pt x="4294033" y="1248782"/>
                  <a:pt x="4293246" y="1361236"/>
                  <a:pt x="4294426" y="1473296"/>
                </a:cubicBezTo>
                <a:cubicBezTo>
                  <a:pt x="4294820" y="1497281"/>
                  <a:pt x="4301902" y="1521265"/>
                  <a:pt x="4305836" y="1545250"/>
                </a:cubicBezTo>
                <a:cubicBezTo>
                  <a:pt x="4311345" y="1544464"/>
                  <a:pt x="4318033" y="1543677"/>
                  <a:pt x="4321967" y="1543284"/>
                </a:cubicBezTo>
                <a:cubicBezTo>
                  <a:pt x="4321967" y="1457175"/>
                  <a:pt x="4321967" y="1371065"/>
                  <a:pt x="4321967" y="1284956"/>
                </a:cubicBezTo>
                <a:cubicBezTo>
                  <a:pt x="4346754" y="1420215"/>
                  <a:pt x="4346754" y="1420215"/>
                  <a:pt x="4375869" y="1451670"/>
                </a:cubicBezTo>
                <a:cubicBezTo>
                  <a:pt x="4375869" y="1303436"/>
                  <a:pt x="4375869" y="1159527"/>
                  <a:pt x="4375869" y="1015619"/>
                </a:cubicBezTo>
                <a:lnTo>
                  <a:pt x="4382164" y="1014832"/>
                </a:lnTo>
                <a:lnTo>
                  <a:pt x="4388459" y="1015225"/>
                </a:lnTo>
                <a:cubicBezTo>
                  <a:pt x="4388459" y="1195701"/>
                  <a:pt x="4388459" y="1376177"/>
                  <a:pt x="4388459" y="1556653"/>
                </a:cubicBezTo>
                <a:cubicBezTo>
                  <a:pt x="4396722" y="1557046"/>
                  <a:pt x="4403017" y="1557046"/>
                  <a:pt x="4410492" y="1557439"/>
                </a:cubicBezTo>
                <a:cubicBezTo>
                  <a:pt x="4422689" y="1432010"/>
                  <a:pt x="4411279" y="1305009"/>
                  <a:pt x="4418754" y="1179187"/>
                </a:cubicBezTo>
                <a:cubicBezTo>
                  <a:pt x="4423476" y="1179187"/>
                  <a:pt x="4425443" y="1179187"/>
                  <a:pt x="4433705" y="1179580"/>
                </a:cubicBezTo>
                <a:cubicBezTo>
                  <a:pt x="4433705" y="1233055"/>
                  <a:pt x="4433705" y="1286922"/>
                  <a:pt x="4433705" y="1340790"/>
                </a:cubicBezTo>
                <a:cubicBezTo>
                  <a:pt x="4433705" y="1340396"/>
                  <a:pt x="4438033" y="1340396"/>
                  <a:pt x="4441967" y="1340003"/>
                </a:cubicBezTo>
                <a:cubicBezTo>
                  <a:pt x="4441967" y="1322309"/>
                  <a:pt x="4441967" y="1305009"/>
                  <a:pt x="4441967" y="1287315"/>
                </a:cubicBezTo>
                <a:cubicBezTo>
                  <a:pt x="4479345" y="1282204"/>
                  <a:pt x="4467148" y="1310907"/>
                  <a:pt x="4468722" y="1327421"/>
                </a:cubicBezTo>
                <a:cubicBezTo>
                  <a:pt x="4475804" y="1399769"/>
                  <a:pt x="4481705" y="1472116"/>
                  <a:pt x="4488394" y="1550755"/>
                </a:cubicBezTo>
                <a:cubicBezTo>
                  <a:pt x="4496656" y="1516940"/>
                  <a:pt x="4503345" y="1490203"/>
                  <a:pt x="4509640" y="1463073"/>
                </a:cubicBezTo>
                <a:cubicBezTo>
                  <a:pt x="4521836" y="1529522"/>
                  <a:pt x="4533640" y="1595579"/>
                  <a:pt x="4544263" y="1654951"/>
                </a:cubicBezTo>
                <a:cubicBezTo>
                  <a:pt x="4554885" y="1594399"/>
                  <a:pt x="4566689" y="1527556"/>
                  <a:pt x="4578492" y="1460714"/>
                </a:cubicBezTo>
                <a:cubicBezTo>
                  <a:pt x="4582820" y="1440661"/>
                  <a:pt x="4590295" y="1421001"/>
                  <a:pt x="4591476" y="1400555"/>
                </a:cubicBezTo>
                <a:cubicBezTo>
                  <a:pt x="4593443" y="1362022"/>
                  <a:pt x="4592656" y="1323096"/>
                  <a:pt x="4592656" y="1284170"/>
                </a:cubicBezTo>
                <a:cubicBezTo>
                  <a:pt x="4597377" y="1284170"/>
                  <a:pt x="4599345" y="1284170"/>
                  <a:pt x="4607607" y="1284170"/>
                </a:cubicBezTo>
                <a:cubicBezTo>
                  <a:pt x="4607607" y="1330567"/>
                  <a:pt x="4607607" y="1376963"/>
                  <a:pt x="4607607" y="1423360"/>
                </a:cubicBezTo>
                <a:cubicBezTo>
                  <a:pt x="4607607" y="1423360"/>
                  <a:pt x="4611148" y="1423360"/>
                  <a:pt x="4613115" y="1422967"/>
                </a:cubicBezTo>
                <a:cubicBezTo>
                  <a:pt x="4619804" y="1377750"/>
                  <a:pt x="4624131" y="1332532"/>
                  <a:pt x="4632394" y="1286922"/>
                </a:cubicBezTo>
                <a:cubicBezTo>
                  <a:pt x="4632394" y="1425719"/>
                  <a:pt x="4632394" y="1564517"/>
                  <a:pt x="4632394" y="1703314"/>
                </a:cubicBezTo>
                <a:cubicBezTo>
                  <a:pt x="4636722" y="1703314"/>
                  <a:pt x="4642623" y="1703314"/>
                  <a:pt x="4647738" y="1703314"/>
                </a:cubicBezTo>
                <a:cubicBezTo>
                  <a:pt x="4653640" y="1569235"/>
                  <a:pt x="4657967" y="1435156"/>
                  <a:pt x="4663869" y="1301077"/>
                </a:cubicBezTo>
                <a:cubicBezTo>
                  <a:pt x="4667410" y="1301077"/>
                  <a:pt x="4669771" y="1301077"/>
                  <a:pt x="4674099" y="1301077"/>
                </a:cubicBezTo>
                <a:cubicBezTo>
                  <a:pt x="4674099" y="1412351"/>
                  <a:pt x="4674099" y="1523624"/>
                  <a:pt x="4674099" y="1635291"/>
                </a:cubicBezTo>
                <a:cubicBezTo>
                  <a:pt x="4678033" y="1634898"/>
                  <a:pt x="4679213" y="1634898"/>
                  <a:pt x="4681181" y="1634505"/>
                </a:cubicBezTo>
                <a:cubicBezTo>
                  <a:pt x="4685902" y="1571201"/>
                  <a:pt x="4691017" y="1507504"/>
                  <a:pt x="4695738" y="1444199"/>
                </a:cubicBezTo>
                <a:cubicBezTo>
                  <a:pt x="4700066" y="1444199"/>
                  <a:pt x="4704394" y="1444199"/>
                  <a:pt x="4708328" y="1444199"/>
                </a:cubicBezTo>
                <a:cubicBezTo>
                  <a:pt x="4712263" y="1458748"/>
                  <a:pt x="4715804" y="1473296"/>
                  <a:pt x="4717377" y="1479194"/>
                </a:cubicBezTo>
                <a:cubicBezTo>
                  <a:pt x="4728000" y="1444199"/>
                  <a:pt x="4740197" y="1405273"/>
                  <a:pt x="4752394" y="1366347"/>
                </a:cubicBezTo>
                <a:cubicBezTo>
                  <a:pt x="4754361" y="1343542"/>
                  <a:pt x="4756328" y="1320737"/>
                  <a:pt x="4758295" y="1297538"/>
                </a:cubicBezTo>
                <a:cubicBezTo>
                  <a:pt x="4773640" y="1408812"/>
                  <a:pt x="4785049" y="1518906"/>
                  <a:pt x="4796459" y="1629000"/>
                </a:cubicBezTo>
                <a:cubicBezTo>
                  <a:pt x="4796853" y="1631753"/>
                  <a:pt x="4800394" y="1634505"/>
                  <a:pt x="4804722" y="1640010"/>
                </a:cubicBezTo>
                <a:cubicBezTo>
                  <a:pt x="4807476" y="1617598"/>
                  <a:pt x="4809443" y="1599118"/>
                  <a:pt x="4811804" y="1580638"/>
                </a:cubicBezTo>
                <a:cubicBezTo>
                  <a:pt x="4815738" y="1580638"/>
                  <a:pt x="4818885" y="1581031"/>
                  <a:pt x="4822820" y="1581424"/>
                </a:cubicBezTo>
                <a:cubicBezTo>
                  <a:pt x="4822820" y="1698989"/>
                  <a:pt x="4822820" y="1816947"/>
                  <a:pt x="4822820" y="1934905"/>
                </a:cubicBezTo>
                <a:cubicBezTo>
                  <a:pt x="4835410" y="1908168"/>
                  <a:pt x="4834230" y="1881430"/>
                  <a:pt x="4835017" y="1855087"/>
                </a:cubicBezTo>
                <a:cubicBezTo>
                  <a:pt x="4839345" y="1735949"/>
                  <a:pt x="4842099" y="1617205"/>
                  <a:pt x="4849574" y="1498460"/>
                </a:cubicBezTo>
                <a:cubicBezTo>
                  <a:pt x="4854295" y="1427292"/>
                  <a:pt x="4867279" y="1356517"/>
                  <a:pt x="4876328" y="1285742"/>
                </a:cubicBezTo>
                <a:cubicBezTo>
                  <a:pt x="4883017" y="1353765"/>
                  <a:pt x="4889312" y="1421394"/>
                  <a:pt x="4896394" y="1489417"/>
                </a:cubicBezTo>
                <a:cubicBezTo>
                  <a:pt x="4898361" y="1489810"/>
                  <a:pt x="4901508" y="1489810"/>
                  <a:pt x="4901508" y="1489810"/>
                </a:cubicBezTo>
                <a:cubicBezTo>
                  <a:pt x="4901508" y="1448525"/>
                  <a:pt x="4901508" y="1407239"/>
                  <a:pt x="4901508" y="1365954"/>
                </a:cubicBezTo>
                <a:cubicBezTo>
                  <a:pt x="4909771" y="1365954"/>
                  <a:pt x="4914099" y="1365954"/>
                  <a:pt x="4918033" y="1365561"/>
                </a:cubicBezTo>
                <a:cubicBezTo>
                  <a:pt x="4918033" y="1437908"/>
                  <a:pt x="4918033" y="1510256"/>
                  <a:pt x="4918033" y="1582210"/>
                </a:cubicBezTo>
                <a:cubicBezTo>
                  <a:pt x="4922361" y="1582210"/>
                  <a:pt x="4926689" y="1581817"/>
                  <a:pt x="4930623" y="1581817"/>
                </a:cubicBezTo>
                <a:cubicBezTo>
                  <a:pt x="4930623" y="1478800"/>
                  <a:pt x="4930623" y="1375784"/>
                  <a:pt x="4930623" y="1272767"/>
                </a:cubicBezTo>
                <a:cubicBezTo>
                  <a:pt x="4955410" y="1343149"/>
                  <a:pt x="4926689" y="1420608"/>
                  <a:pt x="4968000" y="1500426"/>
                </a:cubicBezTo>
                <a:cubicBezTo>
                  <a:pt x="4968000" y="1325455"/>
                  <a:pt x="4968000" y="1163459"/>
                  <a:pt x="4968000" y="1001857"/>
                </a:cubicBezTo>
                <a:cubicBezTo>
                  <a:pt x="4968000" y="961358"/>
                  <a:pt x="4968000" y="920859"/>
                  <a:pt x="4968000" y="880753"/>
                </a:cubicBezTo>
                <a:cubicBezTo>
                  <a:pt x="4976263" y="880753"/>
                  <a:pt x="4980197" y="880753"/>
                  <a:pt x="4984525" y="881146"/>
                </a:cubicBezTo>
                <a:cubicBezTo>
                  <a:pt x="4984525" y="921252"/>
                  <a:pt x="4984525" y="961358"/>
                  <a:pt x="4984525" y="1001464"/>
                </a:cubicBezTo>
                <a:cubicBezTo>
                  <a:pt x="4984525" y="1159527"/>
                  <a:pt x="4984525" y="1317591"/>
                  <a:pt x="4984525" y="1475262"/>
                </a:cubicBezTo>
                <a:cubicBezTo>
                  <a:pt x="4988459" y="1475655"/>
                  <a:pt x="4990820" y="1475655"/>
                  <a:pt x="4993181" y="1475655"/>
                </a:cubicBezTo>
                <a:cubicBezTo>
                  <a:pt x="4996328" y="1460714"/>
                  <a:pt x="4999869" y="1445379"/>
                  <a:pt x="5004197" y="1422574"/>
                </a:cubicBezTo>
                <a:cubicBezTo>
                  <a:pt x="5010492" y="1442627"/>
                  <a:pt x="5014426" y="1452850"/>
                  <a:pt x="5017967" y="1463073"/>
                </a:cubicBezTo>
                <a:cubicBezTo>
                  <a:pt x="5021508" y="1462286"/>
                  <a:pt x="5025836" y="1461107"/>
                  <a:pt x="5030164" y="1460320"/>
                </a:cubicBezTo>
                <a:cubicBezTo>
                  <a:pt x="5030164" y="1384827"/>
                  <a:pt x="5030164" y="1309727"/>
                  <a:pt x="5030164" y="1234234"/>
                </a:cubicBezTo>
                <a:cubicBezTo>
                  <a:pt x="5030164" y="1234234"/>
                  <a:pt x="5032918" y="1234627"/>
                  <a:pt x="5034492" y="1234627"/>
                </a:cubicBezTo>
                <a:cubicBezTo>
                  <a:pt x="5041574" y="1342362"/>
                  <a:pt x="5048263" y="1449704"/>
                  <a:pt x="5055345" y="1557439"/>
                </a:cubicBezTo>
                <a:cubicBezTo>
                  <a:pt x="5057705" y="1557046"/>
                  <a:pt x="5060066" y="1557046"/>
                  <a:pt x="5062426" y="1556653"/>
                </a:cubicBezTo>
                <a:cubicBezTo>
                  <a:pt x="5065574" y="1546823"/>
                  <a:pt x="5067541" y="1536993"/>
                  <a:pt x="5070295" y="1527163"/>
                </a:cubicBezTo>
                <a:cubicBezTo>
                  <a:pt x="5073836" y="1527163"/>
                  <a:pt x="5079738" y="1527556"/>
                  <a:pt x="5079738" y="1527556"/>
                </a:cubicBezTo>
                <a:cubicBezTo>
                  <a:pt x="5079738" y="1592433"/>
                  <a:pt x="5079738" y="1657703"/>
                  <a:pt x="5079738" y="1722974"/>
                </a:cubicBezTo>
                <a:cubicBezTo>
                  <a:pt x="5083672" y="1722974"/>
                  <a:pt x="5088000" y="1723367"/>
                  <a:pt x="5091541" y="1723760"/>
                </a:cubicBezTo>
                <a:cubicBezTo>
                  <a:pt x="5099017" y="1708425"/>
                  <a:pt x="5105312" y="1692698"/>
                  <a:pt x="5112787" y="1677363"/>
                </a:cubicBezTo>
                <a:cubicBezTo>
                  <a:pt x="5115935" y="1677756"/>
                  <a:pt x="5121049" y="1678149"/>
                  <a:pt x="5121049" y="1678936"/>
                </a:cubicBezTo>
                <a:cubicBezTo>
                  <a:pt x="5121049" y="1759541"/>
                  <a:pt x="5121049" y="1840145"/>
                  <a:pt x="5121049" y="1920750"/>
                </a:cubicBezTo>
                <a:cubicBezTo>
                  <a:pt x="5166689" y="1678543"/>
                  <a:pt x="5134820" y="1434763"/>
                  <a:pt x="5160787" y="1192556"/>
                </a:cubicBezTo>
                <a:cubicBezTo>
                  <a:pt x="5166689" y="1340790"/>
                  <a:pt x="5172984" y="1489417"/>
                  <a:pt x="5179279" y="1638044"/>
                </a:cubicBezTo>
                <a:cubicBezTo>
                  <a:pt x="5230033" y="1427685"/>
                  <a:pt x="5211148" y="1213788"/>
                  <a:pt x="5212722" y="1001464"/>
                </a:cubicBezTo>
                <a:cubicBezTo>
                  <a:pt x="5214295" y="981804"/>
                  <a:pt x="5216263" y="962537"/>
                  <a:pt x="5217836" y="942878"/>
                </a:cubicBezTo>
                <a:cubicBezTo>
                  <a:pt x="5220197" y="942878"/>
                  <a:pt x="5222164" y="942878"/>
                  <a:pt x="5224525" y="942878"/>
                </a:cubicBezTo>
                <a:cubicBezTo>
                  <a:pt x="5226099" y="962537"/>
                  <a:pt x="5228853" y="981804"/>
                  <a:pt x="5228853" y="1001464"/>
                </a:cubicBezTo>
                <a:cubicBezTo>
                  <a:pt x="5228853" y="1222438"/>
                  <a:pt x="5228853" y="1443413"/>
                  <a:pt x="5228853" y="1664388"/>
                </a:cubicBezTo>
                <a:cubicBezTo>
                  <a:pt x="5237115" y="1664388"/>
                  <a:pt x="5237902" y="1664388"/>
                  <a:pt x="5242230" y="1664388"/>
                </a:cubicBezTo>
                <a:cubicBezTo>
                  <a:pt x="5246951" y="1544071"/>
                  <a:pt x="5252066" y="1423753"/>
                  <a:pt x="5256787" y="1303436"/>
                </a:cubicBezTo>
                <a:cubicBezTo>
                  <a:pt x="5286295" y="1268835"/>
                  <a:pt x="5260722" y="1212215"/>
                  <a:pt x="5307935" y="1182333"/>
                </a:cubicBezTo>
                <a:cubicBezTo>
                  <a:pt x="5318164" y="1176042"/>
                  <a:pt x="5311869" y="1143013"/>
                  <a:pt x="5313049" y="1122174"/>
                </a:cubicBezTo>
                <a:cubicBezTo>
                  <a:pt x="5322885" y="1235414"/>
                  <a:pt x="5322885" y="1347867"/>
                  <a:pt x="5323279" y="1460320"/>
                </a:cubicBezTo>
                <a:cubicBezTo>
                  <a:pt x="5323279" y="1489417"/>
                  <a:pt x="5324066" y="1518906"/>
                  <a:pt x="5327213" y="1548002"/>
                </a:cubicBezTo>
                <a:cubicBezTo>
                  <a:pt x="5343345" y="1701348"/>
                  <a:pt x="5362230" y="1854300"/>
                  <a:pt x="5376787" y="2008039"/>
                </a:cubicBezTo>
                <a:cubicBezTo>
                  <a:pt x="5381902" y="2064659"/>
                  <a:pt x="5376787" y="2122065"/>
                  <a:pt x="5376787" y="2179471"/>
                </a:cubicBezTo>
                <a:cubicBezTo>
                  <a:pt x="5381508" y="2179471"/>
                  <a:pt x="5385836" y="2179471"/>
                  <a:pt x="5390164" y="2179471"/>
                </a:cubicBezTo>
                <a:cubicBezTo>
                  <a:pt x="5390164" y="2083925"/>
                  <a:pt x="5390164" y="1988379"/>
                  <a:pt x="5390164" y="1892833"/>
                </a:cubicBezTo>
                <a:cubicBezTo>
                  <a:pt x="5394492" y="1892440"/>
                  <a:pt x="5395672" y="1892440"/>
                  <a:pt x="5398426" y="1892440"/>
                </a:cubicBezTo>
                <a:cubicBezTo>
                  <a:pt x="5402361" y="1903056"/>
                  <a:pt x="5406295" y="1914066"/>
                  <a:pt x="5410230" y="1924682"/>
                </a:cubicBezTo>
                <a:cubicBezTo>
                  <a:pt x="5413377" y="1924289"/>
                  <a:pt x="5416525" y="1923895"/>
                  <a:pt x="5419279" y="1923502"/>
                </a:cubicBezTo>
                <a:cubicBezTo>
                  <a:pt x="5425181" y="1747352"/>
                  <a:pt x="5431082" y="1571201"/>
                  <a:pt x="5436590" y="1395443"/>
                </a:cubicBezTo>
                <a:cubicBezTo>
                  <a:pt x="5440525" y="1395443"/>
                  <a:pt x="5444066" y="1395443"/>
                  <a:pt x="5448000" y="1395443"/>
                </a:cubicBezTo>
                <a:cubicBezTo>
                  <a:pt x="5448000" y="1489810"/>
                  <a:pt x="5448000" y="1584176"/>
                  <a:pt x="5448000" y="1678543"/>
                </a:cubicBezTo>
                <a:cubicBezTo>
                  <a:pt x="5448000" y="1678543"/>
                  <a:pt x="5450754" y="1678149"/>
                  <a:pt x="5452328" y="1678149"/>
                </a:cubicBezTo>
                <a:cubicBezTo>
                  <a:pt x="5470033" y="1565696"/>
                  <a:pt x="5486951" y="1453636"/>
                  <a:pt x="5504656" y="1341576"/>
                </a:cubicBezTo>
                <a:cubicBezTo>
                  <a:pt x="5507804" y="1341576"/>
                  <a:pt x="5510164" y="1341969"/>
                  <a:pt x="5514492" y="1342362"/>
                </a:cubicBezTo>
                <a:cubicBezTo>
                  <a:pt x="5514492" y="1427292"/>
                  <a:pt x="5514492" y="1511829"/>
                  <a:pt x="5514492" y="1596758"/>
                </a:cubicBezTo>
                <a:cubicBezTo>
                  <a:pt x="5518426" y="1596758"/>
                  <a:pt x="5522754" y="1596758"/>
                  <a:pt x="5526689" y="1596758"/>
                </a:cubicBezTo>
                <a:cubicBezTo>
                  <a:pt x="5526689" y="1420608"/>
                  <a:pt x="5526689" y="1244457"/>
                  <a:pt x="5526689" y="1068307"/>
                </a:cubicBezTo>
                <a:cubicBezTo>
                  <a:pt x="5531017" y="1068307"/>
                  <a:pt x="5532197" y="1068307"/>
                  <a:pt x="5534951" y="1068307"/>
                </a:cubicBezTo>
                <a:cubicBezTo>
                  <a:pt x="5542033" y="1244850"/>
                  <a:pt x="5548722" y="1421001"/>
                  <a:pt x="5555410" y="1597152"/>
                </a:cubicBezTo>
                <a:cubicBezTo>
                  <a:pt x="5559738" y="1597152"/>
                  <a:pt x="5564066" y="1597152"/>
                  <a:pt x="5568000" y="1596758"/>
                </a:cubicBezTo>
                <a:cubicBezTo>
                  <a:pt x="5568000" y="1519299"/>
                  <a:pt x="5568000" y="1441840"/>
                  <a:pt x="5568000" y="1356517"/>
                </a:cubicBezTo>
                <a:cubicBezTo>
                  <a:pt x="5626230" y="1415889"/>
                  <a:pt x="5603804" y="1482339"/>
                  <a:pt x="5606951" y="1542498"/>
                </a:cubicBezTo>
                <a:cubicBezTo>
                  <a:pt x="5610099" y="1605802"/>
                  <a:pt x="5607738" y="1669106"/>
                  <a:pt x="5607738" y="1732803"/>
                </a:cubicBezTo>
                <a:cubicBezTo>
                  <a:pt x="5612459" y="1732803"/>
                  <a:pt x="5617967" y="1732803"/>
                  <a:pt x="5621902" y="1732803"/>
                </a:cubicBezTo>
                <a:cubicBezTo>
                  <a:pt x="5621902" y="1641582"/>
                  <a:pt x="5621902" y="1550362"/>
                  <a:pt x="5621902" y="1459534"/>
                </a:cubicBezTo>
                <a:cubicBezTo>
                  <a:pt x="5626230" y="1459534"/>
                  <a:pt x="5628590" y="1459141"/>
                  <a:pt x="5632131" y="1459141"/>
                </a:cubicBezTo>
                <a:cubicBezTo>
                  <a:pt x="5640394" y="1535813"/>
                  <a:pt x="5648263" y="1612486"/>
                  <a:pt x="5656525" y="1689552"/>
                </a:cubicBezTo>
                <a:cubicBezTo>
                  <a:pt x="5662820" y="1688766"/>
                  <a:pt x="5667541" y="1688373"/>
                  <a:pt x="5675804" y="1687979"/>
                </a:cubicBezTo>
                <a:cubicBezTo>
                  <a:pt x="5675804" y="1589681"/>
                  <a:pt x="5675804" y="1491776"/>
                  <a:pt x="5675804" y="1393871"/>
                </a:cubicBezTo>
                <a:cubicBezTo>
                  <a:pt x="5680131" y="1393871"/>
                  <a:pt x="5688394" y="1394264"/>
                  <a:pt x="5692328" y="1394264"/>
                </a:cubicBezTo>
                <a:cubicBezTo>
                  <a:pt x="5692328" y="1543284"/>
                  <a:pt x="5692328" y="1692304"/>
                  <a:pt x="5692328" y="1841325"/>
                </a:cubicBezTo>
                <a:cubicBezTo>
                  <a:pt x="5692328" y="1840932"/>
                  <a:pt x="5695869" y="1840932"/>
                  <a:pt x="5697836" y="1840932"/>
                </a:cubicBezTo>
                <a:cubicBezTo>
                  <a:pt x="5703345" y="1772123"/>
                  <a:pt x="5708066" y="1703707"/>
                  <a:pt x="5713181" y="1634898"/>
                </a:cubicBezTo>
                <a:cubicBezTo>
                  <a:pt x="5717902" y="1635291"/>
                  <a:pt x="5722623" y="1635291"/>
                  <a:pt x="5727345" y="1635685"/>
                </a:cubicBezTo>
                <a:cubicBezTo>
                  <a:pt x="5729312" y="1659276"/>
                  <a:pt x="5730885" y="1682868"/>
                  <a:pt x="5732459" y="1706459"/>
                </a:cubicBezTo>
                <a:cubicBezTo>
                  <a:pt x="5735607" y="1706459"/>
                  <a:pt x="5738361" y="1706459"/>
                  <a:pt x="5741508" y="1706459"/>
                </a:cubicBezTo>
                <a:cubicBezTo>
                  <a:pt x="5742689" y="1678149"/>
                  <a:pt x="5745049" y="1649840"/>
                  <a:pt x="5746623" y="1621530"/>
                </a:cubicBezTo>
                <a:cubicBezTo>
                  <a:pt x="5750164" y="1621530"/>
                  <a:pt x="5754492" y="1621530"/>
                  <a:pt x="5758426" y="1621530"/>
                </a:cubicBezTo>
                <a:cubicBezTo>
                  <a:pt x="5758426" y="1663208"/>
                  <a:pt x="5758426" y="1704887"/>
                  <a:pt x="5758426" y="1746565"/>
                </a:cubicBezTo>
                <a:cubicBezTo>
                  <a:pt x="5758426" y="1746172"/>
                  <a:pt x="5761574" y="1746172"/>
                  <a:pt x="5763148" y="1746172"/>
                </a:cubicBezTo>
                <a:cubicBezTo>
                  <a:pt x="5778885" y="1618777"/>
                  <a:pt x="5793443" y="1490989"/>
                  <a:pt x="5809181" y="1363595"/>
                </a:cubicBezTo>
                <a:cubicBezTo>
                  <a:pt x="5814689" y="1364381"/>
                  <a:pt x="5820590" y="1364774"/>
                  <a:pt x="5824918" y="1365168"/>
                </a:cubicBezTo>
                <a:cubicBezTo>
                  <a:pt x="5824918" y="1402521"/>
                  <a:pt x="5824918" y="1440267"/>
                  <a:pt x="5824918" y="1477621"/>
                </a:cubicBezTo>
                <a:cubicBezTo>
                  <a:pt x="5828853" y="1477621"/>
                  <a:pt x="5833181" y="1477621"/>
                  <a:pt x="5837115" y="1477621"/>
                </a:cubicBezTo>
                <a:cubicBezTo>
                  <a:pt x="5837115" y="1369886"/>
                  <a:pt x="5837115" y="1262151"/>
                  <a:pt x="5837115" y="1154416"/>
                </a:cubicBezTo>
                <a:cubicBezTo>
                  <a:pt x="5841443" y="1200813"/>
                  <a:pt x="5848918" y="1247210"/>
                  <a:pt x="5850099" y="1293606"/>
                </a:cubicBezTo>
                <a:cubicBezTo>
                  <a:pt x="5851672" y="1390725"/>
                  <a:pt x="5850885" y="1487844"/>
                  <a:pt x="5850885" y="1584963"/>
                </a:cubicBezTo>
                <a:cubicBezTo>
                  <a:pt x="5854426" y="1584963"/>
                  <a:pt x="5857967" y="1584963"/>
                  <a:pt x="5861115" y="1584963"/>
                </a:cubicBezTo>
                <a:cubicBezTo>
                  <a:pt x="5868590" y="1480373"/>
                  <a:pt x="5876066" y="1376177"/>
                  <a:pt x="5883148" y="1271981"/>
                </a:cubicBezTo>
                <a:cubicBezTo>
                  <a:pt x="5885508" y="1271981"/>
                  <a:pt x="5887869" y="1271981"/>
                  <a:pt x="5889836" y="1271981"/>
                </a:cubicBezTo>
                <a:cubicBezTo>
                  <a:pt x="5891804" y="1300291"/>
                  <a:pt x="5893377" y="1328601"/>
                  <a:pt x="5895345" y="1356910"/>
                </a:cubicBezTo>
                <a:cubicBezTo>
                  <a:pt x="5899279" y="1356910"/>
                  <a:pt x="5903607" y="1356910"/>
                  <a:pt x="5907541" y="1356517"/>
                </a:cubicBezTo>
                <a:cubicBezTo>
                  <a:pt x="5907541" y="1287708"/>
                  <a:pt x="5907541" y="1218900"/>
                  <a:pt x="5907541" y="1150091"/>
                </a:cubicBezTo>
                <a:cubicBezTo>
                  <a:pt x="5911869" y="1150091"/>
                  <a:pt x="5917377" y="1150091"/>
                  <a:pt x="5922492" y="1150091"/>
                </a:cubicBezTo>
                <a:cubicBezTo>
                  <a:pt x="5927607" y="1240525"/>
                  <a:pt x="5932328" y="1330960"/>
                  <a:pt x="5937443" y="1421394"/>
                </a:cubicBezTo>
                <a:cubicBezTo>
                  <a:pt x="5939804" y="1421394"/>
                  <a:pt x="5941771" y="1421394"/>
                  <a:pt x="5944131" y="1421394"/>
                </a:cubicBezTo>
                <a:cubicBezTo>
                  <a:pt x="5945705" y="1398196"/>
                  <a:pt x="5947279" y="1374604"/>
                  <a:pt x="5948853" y="1351013"/>
                </a:cubicBezTo>
                <a:cubicBezTo>
                  <a:pt x="5951213" y="1351013"/>
                  <a:pt x="5953181" y="1351013"/>
                  <a:pt x="5955541" y="1351013"/>
                </a:cubicBezTo>
                <a:cubicBezTo>
                  <a:pt x="5962623" y="1479587"/>
                  <a:pt x="5970099" y="1607768"/>
                  <a:pt x="5977181" y="1736342"/>
                </a:cubicBezTo>
                <a:cubicBezTo>
                  <a:pt x="6025574" y="1580244"/>
                  <a:pt x="6010623" y="1418642"/>
                  <a:pt x="6016525" y="1259399"/>
                </a:cubicBezTo>
                <a:cubicBezTo>
                  <a:pt x="6021246" y="1259399"/>
                  <a:pt x="6027541" y="1259792"/>
                  <a:pt x="6031869" y="1259792"/>
                </a:cubicBezTo>
                <a:cubicBezTo>
                  <a:pt x="6031869" y="1479980"/>
                  <a:pt x="6031869" y="1700168"/>
                  <a:pt x="6031869" y="1920357"/>
                </a:cubicBezTo>
                <a:cubicBezTo>
                  <a:pt x="6044459" y="1855087"/>
                  <a:pt x="6033836" y="1788244"/>
                  <a:pt x="6045246" y="1725333"/>
                </a:cubicBezTo>
                <a:cubicBezTo>
                  <a:pt x="6070033" y="1590467"/>
                  <a:pt x="6044066" y="1454029"/>
                  <a:pt x="6077508" y="1317984"/>
                </a:cubicBezTo>
                <a:cubicBezTo>
                  <a:pt x="6101115" y="1222438"/>
                  <a:pt x="6081049" y="1115883"/>
                  <a:pt x="6080263" y="1014439"/>
                </a:cubicBezTo>
                <a:cubicBezTo>
                  <a:pt x="6081836" y="1010114"/>
                  <a:pt x="6081836" y="1005789"/>
                  <a:pt x="6080656" y="1001857"/>
                </a:cubicBezTo>
                <a:cubicBezTo>
                  <a:pt x="6082230" y="969615"/>
                  <a:pt x="6084984" y="937766"/>
                  <a:pt x="6086558" y="905918"/>
                </a:cubicBezTo>
                <a:cubicBezTo>
                  <a:pt x="6090099" y="905918"/>
                  <a:pt x="6094033" y="905918"/>
                  <a:pt x="6097967" y="905918"/>
                </a:cubicBezTo>
                <a:cubicBezTo>
                  <a:pt x="6097967" y="925970"/>
                  <a:pt x="6097967" y="946023"/>
                  <a:pt x="6097967" y="966076"/>
                </a:cubicBezTo>
                <a:cubicBezTo>
                  <a:pt x="6097967" y="1168571"/>
                  <a:pt x="6096787" y="1371065"/>
                  <a:pt x="6097181" y="1573560"/>
                </a:cubicBezTo>
                <a:cubicBezTo>
                  <a:pt x="6097181" y="1591254"/>
                  <a:pt x="6096000" y="1623889"/>
                  <a:pt x="6100328" y="1624675"/>
                </a:cubicBezTo>
                <a:cubicBezTo>
                  <a:pt x="6160918" y="1636471"/>
                  <a:pt x="6134164" y="1683654"/>
                  <a:pt x="6135345" y="1714323"/>
                </a:cubicBezTo>
                <a:cubicBezTo>
                  <a:pt x="6138885" y="1801612"/>
                  <a:pt x="6135345" y="1888901"/>
                  <a:pt x="6135345" y="1976190"/>
                </a:cubicBezTo>
                <a:cubicBezTo>
                  <a:pt x="6140066" y="1976190"/>
                  <a:pt x="6143607" y="1976583"/>
                  <a:pt x="6147935" y="1976583"/>
                </a:cubicBezTo>
                <a:cubicBezTo>
                  <a:pt x="6147935" y="1952992"/>
                  <a:pt x="6147935" y="1929400"/>
                  <a:pt x="6147935" y="1905808"/>
                </a:cubicBezTo>
                <a:cubicBezTo>
                  <a:pt x="6147935" y="1685227"/>
                  <a:pt x="6148722" y="1464645"/>
                  <a:pt x="6148722" y="1244064"/>
                </a:cubicBezTo>
                <a:cubicBezTo>
                  <a:pt x="6148722" y="1172110"/>
                  <a:pt x="6149115" y="1100155"/>
                  <a:pt x="6149902" y="1027808"/>
                </a:cubicBezTo>
                <a:cubicBezTo>
                  <a:pt x="6149902" y="1017191"/>
                  <a:pt x="6156590" y="1006575"/>
                  <a:pt x="6160131" y="995959"/>
                </a:cubicBezTo>
                <a:cubicBezTo>
                  <a:pt x="6161705" y="997925"/>
                  <a:pt x="6164066" y="999498"/>
                  <a:pt x="6165246" y="1001070"/>
                </a:cubicBezTo>
                <a:cubicBezTo>
                  <a:pt x="6155017" y="1130038"/>
                  <a:pt x="6176656" y="1255073"/>
                  <a:pt x="6222295" y="1377750"/>
                </a:cubicBezTo>
                <a:cubicBezTo>
                  <a:pt x="6222295" y="1343149"/>
                  <a:pt x="6222295" y="1308548"/>
                  <a:pt x="6222295" y="1273947"/>
                </a:cubicBezTo>
                <a:cubicBezTo>
                  <a:pt x="6222295" y="1273947"/>
                  <a:pt x="6225049" y="1274340"/>
                  <a:pt x="6226623" y="1274340"/>
                </a:cubicBezTo>
                <a:cubicBezTo>
                  <a:pt x="6233705" y="1470937"/>
                  <a:pt x="6240000" y="1667926"/>
                  <a:pt x="6247082" y="1864523"/>
                </a:cubicBezTo>
                <a:cubicBezTo>
                  <a:pt x="6251410" y="1864523"/>
                  <a:pt x="6255345" y="1864523"/>
                  <a:pt x="6259672" y="1864130"/>
                </a:cubicBezTo>
                <a:cubicBezTo>
                  <a:pt x="6259672" y="1634898"/>
                  <a:pt x="6259672" y="1405273"/>
                  <a:pt x="6259672" y="1176042"/>
                </a:cubicBezTo>
                <a:cubicBezTo>
                  <a:pt x="6263607" y="1176042"/>
                  <a:pt x="6267935" y="1176042"/>
                  <a:pt x="6271869" y="1176042"/>
                </a:cubicBezTo>
                <a:cubicBezTo>
                  <a:pt x="6271869" y="1437908"/>
                  <a:pt x="6271869" y="1700168"/>
                  <a:pt x="6271869" y="1962035"/>
                </a:cubicBezTo>
                <a:cubicBezTo>
                  <a:pt x="6288394" y="1882217"/>
                  <a:pt x="6296263" y="1802005"/>
                  <a:pt x="6297836" y="1721794"/>
                </a:cubicBezTo>
                <a:cubicBezTo>
                  <a:pt x="6300590" y="1599904"/>
                  <a:pt x="6297836" y="1478014"/>
                  <a:pt x="6299017" y="1356124"/>
                </a:cubicBezTo>
                <a:cubicBezTo>
                  <a:pt x="6299410" y="1332532"/>
                  <a:pt x="6307279" y="1309334"/>
                  <a:pt x="6312000" y="1285742"/>
                </a:cubicBezTo>
                <a:cubicBezTo>
                  <a:pt x="6320656" y="1359663"/>
                  <a:pt x="6288394" y="1440267"/>
                  <a:pt x="6354885" y="1512222"/>
                </a:cubicBezTo>
                <a:cubicBezTo>
                  <a:pt x="6354885" y="1460320"/>
                  <a:pt x="6354885" y="1415889"/>
                  <a:pt x="6354885" y="1371065"/>
                </a:cubicBezTo>
                <a:cubicBezTo>
                  <a:pt x="6358820" y="1395050"/>
                  <a:pt x="6365115" y="1419035"/>
                  <a:pt x="6365508" y="1443020"/>
                </a:cubicBezTo>
                <a:cubicBezTo>
                  <a:pt x="6367082" y="1526377"/>
                  <a:pt x="6364328" y="1610127"/>
                  <a:pt x="6367082" y="1693484"/>
                </a:cubicBezTo>
                <a:cubicBezTo>
                  <a:pt x="6369049" y="1765045"/>
                  <a:pt x="6376525" y="1836213"/>
                  <a:pt x="6381640" y="1907774"/>
                </a:cubicBezTo>
                <a:cubicBezTo>
                  <a:pt x="6386361" y="1907381"/>
                  <a:pt x="6391869" y="1907381"/>
                  <a:pt x="6396197" y="1906988"/>
                </a:cubicBezTo>
                <a:cubicBezTo>
                  <a:pt x="6396197" y="1650626"/>
                  <a:pt x="6396197" y="1394657"/>
                  <a:pt x="6396197" y="1138295"/>
                </a:cubicBezTo>
                <a:cubicBezTo>
                  <a:pt x="6400131" y="1138295"/>
                  <a:pt x="6404459" y="1138295"/>
                  <a:pt x="6408394" y="1138295"/>
                </a:cubicBezTo>
                <a:cubicBezTo>
                  <a:pt x="6408394" y="1162673"/>
                  <a:pt x="6408394" y="1187444"/>
                  <a:pt x="6408394" y="1211822"/>
                </a:cubicBezTo>
                <a:cubicBezTo>
                  <a:pt x="6408394" y="1435156"/>
                  <a:pt x="6407213" y="1658097"/>
                  <a:pt x="6408394" y="1881430"/>
                </a:cubicBezTo>
                <a:cubicBezTo>
                  <a:pt x="6408787" y="1912886"/>
                  <a:pt x="6416263" y="1944735"/>
                  <a:pt x="6420590" y="1976583"/>
                </a:cubicBezTo>
                <a:cubicBezTo>
                  <a:pt x="6424918" y="1975797"/>
                  <a:pt x="6429640" y="1975404"/>
                  <a:pt x="6433967" y="1975010"/>
                </a:cubicBezTo>
                <a:cubicBezTo>
                  <a:pt x="6433967" y="1952992"/>
                  <a:pt x="6433967" y="1930580"/>
                  <a:pt x="6433967" y="1908561"/>
                </a:cubicBezTo>
                <a:cubicBezTo>
                  <a:pt x="6433967" y="1737128"/>
                  <a:pt x="6432394" y="1565696"/>
                  <a:pt x="6435148" y="1394264"/>
                </a:cubicBezTo>
                <a:cubicBezTo>
                  <a:pt x="6435935" y="1358090"/>
                  <a:pt x="6452066" y="1322309"/>
                  <a:pt x="6461115" y="1286136"/>
                </a:cubicBezTo>
                <a:cubicBezTo>
                  <a:pt x="6465443" y="1394264"/>
                  <a:pt x="6470164" y="1502392"/>
                  <a:pt x="6474885" y="1610913"/>
                </a:cubicBezTo>
                <a:cubicBezTo>
                  <a:pt x="6477246" y="1610520"/>
                  <a:pt x="6480000" y="1610127"/>
                  <a:pt x="6482361" y="1609734"/>
                </a:cubicBezTo>
                <a:cubicBezTo>
                  <a:pt x="6488656" y="1561764"/>
                  <a:pt x="6494558" y="1514188"/>
                  <a:pt x="6500853" y="1466218"/>
                </a:cubicBezTo>
                <a:cubicBezTo>
                  <a:pt x="6507148" y="1527950"/>
                  <a:pt x="6513443" y="1590074"/>
                  <a:pt x="6519738" y="1652199"/>
                </a:cubicBezTo>
                <a:cubicBezTo>
                  <a:pt x="6521705" y="1652592"/>
                  <a:pt x="6523279" y="1652985"/>
                  <a:pt x="6525246" y="1652985"/>
                </a:cubicBezTo>
                <a:cubicBezTo>
                  <a:pt x="6527607" y="1633325"/>
                  <a:pt x="6529967" y="1613666"/>
                  <a:pt x="6532328" y="1593613"/>
                </a:cubicBezTo>
                <a:cubicBezTo>
                  <a:pt x="6536263" y="1594006"/>
                  <a:pt x="6540590" y="1594006"/>
                  <a:pt x="6544918" y="1594006"/>
                </a:cubicBezTo>
                <a:cubicBezTo>
                  <a:pt x="6550426" y="1644728"/>
                  <a:pt x="6555935" y="1695450"/>
                  <a:pt x="6561443" y="1745779"/>
                </a:cubicBezTo>
                <a:cubicBezTo>
                  <a:pt x="6569312" y="1673824"/>
                  <a:pt x="6566951" y="1602263"/>
                  <a:pt x="6570099" y="1530702"/>
                </a:cubicBezTo>
                <a:cubicBezTo>
                  <a:pt x="6573246" y="1460714"/>
                  <a:pt x="6555541" y="1388366"/>
                  <a:pt x="6587410" y="1313659"/>
                </a:cubicBezTo>
                <a:cubicBezTo>
                  <a:pt x="6630295" y="1376570"/>
                  <a:pt x="6596066" y="1444986"/>
                  <a:pt x="6619672" y="1504358"/>
                </a:cubicBezTo>
                <a:cubicBezTo>
                  <a:pt x="6624000" y="1479980"/>
                  <a:pt x="6622426" y="1455995"/>
                  <a:pt x="6624394" y="1432010"/>
                </a:cubicBezTo>
                <a:cubicBezTo>
                  <a:pt x="6627148" y="1397016"/>
                  <a:pt x="6632656" y="1362415"/>
                  <a:pt x="6636984" y="1327814"/>
                </a:cubicBezTo>
                <a:cubicBezTo>
                  <a:pt x="6641705" y="1507897"/>
                  <a:pt x="6646426" y="1687586"/>
                  <a:pt x="6651148" y="1867276"/>
                </a:cubicBezTo>
                <a:cubicBezTo>
                  <a:pt x="6651148" y="1869635"/>
                  <a:pt x="6650754" y="1871994"/>
                  <a:pt x="6651148" y="1874353"/>
                </a:cubicBezTo>
                <a:cubicBezTo>
                  <a:pt x="6655082" y="1884183"/>
                  <a:pt x="6659017" y="1894406"/>
                  <a:pt x="6662558" y="1904629"/>
                </a:cubicBezTo>
                <a:cubicBezTo>
                  <a:pt x="6667672" y="1903842"/>
                  <a:pt x="6672787" y="1903056"/>
                  <a:pt x="6677902" y="1902270"/>
                </a:cubicBezTo>
                <a:cubicBezTo>
                  <a:pt x="6677902" y="1824024"/>
                  <a:pt x="6675541" y="1745779"/>
                  <a:pt x="6678689" y="1667533"/>
                </a:cubicBezTo>
                <a:cubicBezTo>
                  <a:pt x="6681049" y="1603836"/>
                  <a:pt x="6661771" y="1537779"/>
                  <a:pt x="6704656" y="1476834"/>
                </a:cubicBezTo>
                <a:cubicBezTo>
                  <a:pt x="6719607" y="1455995"/>
                  <a:pt x="6717640" y="1420608"/>
                  <a:pt x="6718033" y="1391905"/>
                </a:cubicBezTo>
                <a:cubicBezTo>
                  <a:pt x="6719607" y="1308548"/>
                  <a:pt x="6718426" y="1225191"/>
                  <a:pt x="6719213" y="1141834"/>
                </a:cubicBezTo>
                <a:cubicBezTo>
                  <a:pt x="6719213" y="1126499"/>
                  <a:pt x="6725902" y="1111165"/>
                  <a:pt x="6728656" y="1095830"/>
                </a:cubicBezTo>
                <a:cubicBezTo>
                  <a:pt x="6734951" y="1096616"/>
                  <a:pt x="6739672" y="1097403"/>
                  <a:pt x="6747935" y="1097796"/>
                </a:cubicBezTo>
                <a:cubicBezTo>
                  <a:pt x="6747935" y="1249569"/>
                  <a:pt x="6747935" y="1401341"/>
                  <a:pt x="6747935" y="1553114"/>
                </a:cubicBezTo>
                <a:cubicBezTo>
                  <a:pt x="6752263" y="1553114"/>
                  <a:pt x="6756197" y="1553114"/>
                  <a:pt x="6760525" y="1553114"/>
                </a:cubicBezTo>
                <a:cubicBezTo>
                  <a:pt x="6760525" y="1477228"/>
                  <a:pt x="6760525" y="1401735"/>
                  <a:pt x="6760525" y="1326241"/>
                </a:cubicBezTo>
                <a:cubicBezTo>
                  <a:pt x="6764459" y="1326241"/>
                  <a:pt x="6767213" y="1325848"/>
                  <a:pt x="6770361" y="1325848"/>
                </a:cubicBezTo>
                <a:cubicBezTo>
                  <a:pt x="6782164" y="1415496"/>
                  <a:pt x="6793181" y="1505144"/>
                  <a:pt x="6804984" y="1594792"/>
                </a:cubicBezTo>
                <a:cubicBezTo>
                  <a:pt x="6808131" y="1594399"/>
                  <a:pt x="6814426" y="1594399"/>
                  <a:pt x="6814426" y="1594006"/>
                </a:cubicBezTo>
                <a:cubicBezTo>
                  <a:pt x="6814426" y="1437122"/>
                  <a:pt x="6814426" y="1279845"/>
                  <a:pt x="6814426" y="1122960"/>
                </a:cubicBezTo>
                <a:cubicBezTo>
                  <a:pt x="6834885" y="1266476"/>
                  <a:pt x="6810099" y="1412351"/>
                  <a:pt x="6855738" y="1554294"/>
                </a:cubicBezTo>
                <a:cubicBezTo>
                  <a:pt x="6855738" y="1433190"/>
                  <a:pt x="6855738" y="1312086"/>
                  <a:pt x="6855738" y="1190590"/>
                </a:cubicBezTo>
                <a:cubicBezTo>
                  <a:pt x="6859672" y="1190196"/>
                  <a:pt x="6862426" y="1189803"/>
                  <a:pt x="6865967" y="1189410"/>
                </a:cubicBezTo>
                <a:cubicBezTo>
                  <a:pt x="6886820" y="1318771"/>
                  <a:pt x="6907279" y="1448131"/>
                  <a:pt x="6927738" y="1577492"/>
                </a:cubicBezTo>
                <a:cubicBezTo>
                  <a:pt x="6933246" y="1577492"/>
                  <a:pt x="6938754" y="1577099"/>
                  <a:pt x="6944263" y="1576706"/>
                </a:cubicBezTo>
                <a:cubicBezTo>
                  <a:pt x="6952131" y="1497674"/>
                  <a:pt x="6960000" y="1419035"/>
                  <a:pt x="6968263" y="1339610"/>
                </a:cubicBezTo>
                <a:cubicBezTo>
                  <a:pt x="6970623" y="1339610"/>
                  <a:pt x="6971804" y="1339610"/>
                  <a:pt x="6975738" y="1339610"/>
                </a:cubicBezTo>
                <a:cubicBezTo>
                  <a:pt x="6975738" y="1416676"/>
                  <a:pt x="6975738" y="1493742"/>
                  <a:pt x="6975738" y="1570414"/>
                </a:cubicBezTo>
                <a:cubicBezTo>
                  <a:pt x="6980066" y="1570414"/>
                  <a:pt x="6985967" y="1570414"/>
                  <a:pt x="6991082" y="1570808"/>
                </a:cubicBezTo>
                <a:cubicBezTo>
                  <a:pt x="6996984" y="1443806"/>
                  <a:pt x="7002492" y="1316805"/>
                  <a:pt x="7008787" y="1178794"/>
                </a:cubicBezTo>
                <a:cubicBezTo>
                  <a:pt x="7016656" y="1240525"/>
                  <a:pt x="7023345" y="1290461"/>
                  <a:pt x="7029640" y="1340790"/>
                </a:cubicBezTo>
                <a:cubicBezTo>
                  <a:pt x="7031213" y="1349833"/>
                  <a:pt x="7032787" y="1359270"/>
                  <a:pt x="7033967" y="1368313"/>
                </a:cubicBezTo>
                <a:cubicBezTo>
                  <a:pt x="7036328" y="1367920"/>
                  <a:pt x="7038689" y="1367527"/>
                  <a:pt x="7041049" y="1367134"/>
                </a:cubicBezTo>
                <a:cubicBezTo>
                  <a:pt x="7043017" y="1340396"/>
                  <a:pt x="7044984" y="1313659"/>
                  <a:pt x="7047345" y="1286529"/>
                </a:cubicBezTo>
                <a:cubicBezTo>
                  <a:pt x="7049705" y="1286922"/>
                  <a:pt x="7052066" y="1287315"/>
                  <a:pt x="7054426" y="1287315"/>
                </a:cubicBezTo>
                <a:cubicBezTo>
                  <a:pt x="7064656" y="1412744"/>
                  <a:pt x="7074885" y="1538173"/>
                  <a:pt x="7085115" y="1663601"/>
                </a:cubicBezTo>
                <a:cubicBezTo>
                  <a:pt x="7088656" y="1663208"/>
                  <a:pt x="7091804" y="1663208"/>
                  <a:pt x="7095738" y="1662815"/>
                </a:cubicBezTo>
                <a:cubicBezTo>
                  <a:pt x="7095738" y="1446559"/>
                  <a:pt x="7095738" y="1230302"/>
                  <a:pt x="7095738" y="1014439"/>
                </a:cubicBezTo>
                <a:cubicBezTo>
                  <a:pt x="7095738" y="1010114"/>
                  <a:pt x="7098099" y="1005789"/>
                  <a:pt x="7098099" y="1001464"/>
                </a:cubicBezTo>
                <a:lnTo>
                  <a:pt x="7105181" y="1001070"/>
                </a:lnTo>
                <a:lnTo>
                  <a:pt x="7112263" y="1001464"/>
                </a:lnTo>
                <a:cubicBezTo>
                  <a:pt x="7112263" y="1221259"/>
                  <a:pt x="7112263" y="1440661"/>
                  <a:pt x="7112263" y="1660456"/>
                </a:cubicBezTo>
                <a:cubicBezTo>
                  <a:pt x="7116590" y="1660456"/>
                  <a:pt x="7125246" y="1660456"/>
                  <a:pt x="7131935" y="1660456"/>
                </a:cubicBezTo>
                <a:cubicBezTo>
                  <a:pt x="7135476" y="1482339"/>
                  <a:pt x="7138623" y="1304223"/>
                  <a:pt x="7142164" y="1126106"/>
                </a:cubicBezTo>
                <a:cubicBezTo>
                  <a:pt x="7144131" y="1126106"/>
                  <a:pt x="7145705" y="1126499"/>
                  <a:pt x="7148066" y="1126499"/>
                </a:cubicBezTo>
                <a:cubicBezTo>
                  <a:pt x="7152394" y="1181546"/>
                  <a:pt x="7157115" y="1236593"/>
                  <a:pt x="7161836" y="1291640"/>
                </a:cubicBezTo>
                <a:cubicBezTo>
                  <a:pt x="7166164" y="1292034"/>
                  <a:pt x="7170492" y="1292427"/>
                  <a:pt x="7174820" y="1292820"/>
                </a:cubicBezTo>
                <a:cubicBezTo>
                  <a:pt x="7183476" y="1275913"/>
                  <a:pt x="7191738" y="1258612"/>
                  <a:pt x="7200000" y="1241705"/>
                </a:cubicBezTo>
                <a:cubicBezTo>
                  <a:pt x="7203935" y="1241705"/>
                  <a:pt x="7207869" y="1241705"/>
                  <a:pt x="7211804" y="1242098"/>
                </a:cubicBezTo>
                <a:cubicBezTo>
                  <a:pt x="7216131" y="1332926"/>
                  <a:pt x="7219279" y="1423753"/>
                  <a:pt x="7223607" y="1514974"/>
                </a:cubicBezTo>
                <a:cubicBezTo>
                  <a:pt x="7226754" y="1514581"/>
                  <a:pt x="7232263" y="1514581"/>
                  <a:pt x="7232263" y="1514581"/>
                </a:cubicBezTo>
                <a:cubicBezTo>
                  <a:pt x="7232263" y="1416283"/>
                  <a:pt x="7232263" y="1317591"/>
                  <a:pt x="7232263" y="1219293"/>
                </a:cubicBezTo>
                <a:cubicBezTo>
                  <a:pt x="7236590" y="1242491"/>
                  <a:pt x="7243672" y="1266083"/>
                  <a:pt x="7245640" y="1289281"/>
                </a:cubicBezTo>
                <a:cubicBezTo>
                  <a:pt x="7253115" y="1368313"/>
                  <a:pt x="7259017" y="1447345"/>
                  <a:pt x="7265312" y="1525984"/>
                </a:cubicBezTo>
                <a:cubicBezTo>
                  <a:pt x="7267279" y="1525984"/>
                  <a:pt x="7269246" y="1525590"/>
                  <a:pt x="7271213" y="1525590"/>
                </a:cubicBezTo>
                <a:cubicBezTo>
                  <a:pt x="7276722" y="1437122"/>
                  <a:pt x="7282230" y="1348653"/>
                  <a:pt x="7287738" y="1259792"/>
                </a:cubicBezTo>
                <a:cubicBezTo>
                  <a:pt x="7294820" y="1273553"/>
                  <a:pt x="7301902" y="1286922"/>
                  <a:pt x="7315279" y="1312480"/>
                </a:cubicBezTo>
                <a:cubicBezTo>
                  <a:pt x="7315279" y="1270408"/>
                  <a:pt x="7312918" y="1241705"/>
                  <a:pt x="7316459" y="1213395"/>
                </a:cubicBezTo>
                <a:cubicBezTo>
                  <a:pt x="7317640" y="1202385"/>
                  <a:pt x="7332197" y="1192949"/>
                  <a:pt x="7340459" y="1182726"/>
                </a:cubicBezTo>
                <a:cubicBezTo>
                  <a:pt x="7347935" y="1265690"/>
                  <a:pt x="7355410" y="1348260"/>
                  <a:pt x="7362885" y="1431224"/>
                </a:cubicBezTo>
                <a:cubicBezTo>
                  <a:pt x="7367607" y="1431224"/>
                  <a:pt x="7373115" y="1431224"/>
                  <a:pt x="7377443" y="1430831"/>
                </a:cubicBezTo>
                <a:cubicBezTo>
                  <a:pt x="7377443" y="1315625"/>
                  <a:pt x="7377443" y="1200026"/>
                  <a:pt x="7377443" y="1084821"/>
                </a:cubicBezTo>
                <a:cubicBezTo>
                  <a:pt x="7381377" y="1084821"/>
                  <a:pt x="7389640" y="1084821"/>
                  <a:pt x="7393967" y="1084821"/>
                </a:cubicBezTo>
                <a:cubicBezTo>
                  <a:pt x="7393967" y="1232268"/>
                  <a:pt x="7393967" y="1379716"/>
                  <a:pt x="7393967" y="1527556"/>
                </a:cubicBezTo>
                <a:cubicBezTo>
                  <a:pt x="7397902" y="1527556"/>
                  <a:pt x="7402230" y="1527950"/>
                  <a:pt x="7406164" y="1528343"/>
                </a:cubicBezTo>
                <a:cubicBezTo>
                  <a:pt x="7413640" y="1474082"/>
                  <a:pt x="7421115" y="1419821"/>
                  <a:pt x="7428590" y="1365168"/>
                </a:cubicBezTo>
                <a:cubicBezTo>
                  <a:pt x="7434099" y="1371065"/>
                  <a:pt x="7439213" y="1376570"/>
                  <a:pt x="7445115" y="1382861"/>
                </a:cubicBezTo>
                <a:cubicBezTo>
                  <a:pt x="7451804" y="1300291"/>
                  <a:pt x="7458099" y="1220079"/>
                  <a:pt x="7464394" y="1139868"/>
                </a:cubicBezTo>
                <a:cubicBezTo>
                  <a:pt x="7494689" y="1133577"/>
                  <a:pt x="7489574" y="1156382"/>
                  <a:pt x="7490361" y="1172896"/>
                </a:cubicBezTo>
                <a:cubicBezTo>
                  <a:pt x="7491541" y="1227943"/>
                  <a:pt x="7492328" y="1282990"/>
                  <a:pt x="7493115" y="1338430"/>
                </a:cubicBezTo>
                <a:cubicBezTo>
                  <a:pt x="7493508" y="1340396"/>
                  <a:pt x="7493508" y="1342756"/>
                  <a:pt x="7494689" y="1344721"/>
                </a:cubicBezTo>
                <a:cubicBezTo>
                  <a:pt x="7495476" y="1346687"/>
                  <a:pt x="7497443" y="1348260"/>
                  <a:pt x="7498623" y="1349833"/>
                </a:cubicBezTo>
                <a:cubicBezTo>
                  <a:pt x="7504918" y="1333319"/>
                  <a:pt x="7515935" y="1316805"/>
                  <a:pt x="7516722" y="1299897"/>
                </a:cubicBezTo>
                <a:cubicBezTo>
                  <a:pt x="7518689" y="1237380"/>
                  <a:pt x="7517902" y="1174862"/>
                  <a:pt x="7517902" y="1112737"/>
                </a:cubicBezTo>
                <a:cubicBezTo>
                  <a:pt x="7542295" y="1237380"/>
                  <a:pt x="7513967" y="1363988"/>
                  <a:pt x="7559607" y="1487057"/>
                </a:cubicBezTo>
                <a:cubicBezTo>
                  <a:pt x="7559607" y="1402128"/>
                  <a:pt x="7559607" y="1317591"/>
                  <a:pt x="7559607" y="1233055"/>
                </a:cubicBezTo>
                <a:cubicBezTo>
                  <a:pt x="7563541" y="1233055"/>
                  <a:pt x="7567869" y="1232661"/>
                  <a:pt x="7571804" y="1232661"/>
                </a:cubicBezTo>
                <a:cubicBezTo>
                  <a:pt x="7571804" y="1298718"/>
                  <a:pt x="7571804" y="1364774"/>
                  <a:pt x="7571804" y="1430831"/>
                </a:cubicBezTo>
                <a:cubicBezTo>
                  <a:pt x="7576131" y="1430438"/>
                  <a:pt x="7575345" y="1430044"/>
                  <a:pt x="7576525" y="1429651"/>
                </a:cubicBezTo>
                <a:cubicBezTo>
                  <a:pt x="7588722" y="1328207"/>
                  <a:pt x="7601312" y="1226763"/>
                  <a:pt x="7613508" y="1125320"/>
                </a:cubicBezTo>
                <a:cubicBezTo>
                  <a:pt x="7617049" y="1125320"/>
                  <a:pt x="7620984" y="1125713"/>
                  <a:pt x="7624918" y="1126106"/>
                </a:cubicBezTo>
                <a:cubicBezTo>
                  <a:pt x="7631607" y="1183119"/>
                  <a:pt x="7637902" y="1240525"/>
                  <a:pt x="7644984" y="1297931"/>
                </a:cubicBezTo>
                <a:cubicBezTo>
                  <a:pt x="7646951" y="1297538"/>
                  <a:pt x="7650492" y="1297538"/>
                  <a:pt x="7650492" y="1297538"/>
                </a:cubicBezTo>
                <a:cubicBezTo>
                  <a:pt x="7650492" y="1198847"/>
                  <a:pt x="7650492" y="1100155"/>
                  <a:pt x="7650492" y="1001464"/>
                </a:cubicBezTo>
                <a:cubicBezTo>
                  <a:pt x="7650492" y="984163"/>
                  <a:pt x="7652459" y="966469"/>
                  <a:pt x="7653246" y="948776"/>
                </a:cubicBezTo>
                <a:cubicBezTo>
                  <a:pt x="7657967" y="966469"/>
                  <a:pt x="7663082" y="984163"/>
                  <a:pt x="7668197" y="1001857"/>
                </a:cubicBezTo>
                <a:cubicBezTo>
                  <a:pt x="7667017" y="1005789"/>
                  <a:pt x="7667017" y="1010114"/>
                  <a:pt x="7668197" y="1014439"/>
                </a:cubicBezTo>
                <a:cubicBezTo>
                  <a:pt x="7667804" y="1122960"/>
                  <a:pt x="7657181" y="1231875"/>
                  <a:pt x="7687476" y="1343149"/>
                </a:cubicBezTo>
                <a:cubicBezTo>
                  <a:pt x="7692590" y="1326635"/>
                  <a:pt x="7696131" y="1315232"/>
                  <a:pt x="7699672" y="1303829"/>
                </a:cubicBezTo>
                <a:cubicBezTo>
                  <a:pt x="7702820" y="1304616"/>
                  <a:pt x="7708328" y="1305009"/>
                  <a:pt x="7708328" y="1305402"/>
                </a:cubicBezTo>
                <a:cubicBezTo>
                  <a:pt x="7708328" y="1356517"/>
                  <a:pt x="7708328" y="1408026"/>
                  <a:pt x="7708328" y="1459141"/>
                </a:cubicBezTo>
                <a:cubicBezTo>
                  <a:pt x="7712656" y="1459534"/>
                  <a:pt x="7718164" y="1459534"/>
                  <a:pt x="7722885" y="1459927"/>
                </a:cubicBezTo>
                <a:cubicBezTo>
                  <a:pt x="7726820" y="1425326"/>
                  <a:pt x="7731541" y="1391118"/>
                  <a:pt x="7734295" y="1356517"/>
                </a:cubicBezTo>
                <a:cubicBezTo>
                  <a:pt x="7739410" y="1287708"/>
                  <a:pt x="7743345" y="1218900"/>
                  <a:pt x="7748066" y="1150091"/>
                </a:cubicBezTo>
                <a:cubicBezTo>
                  <a:pt x="7761836" y="1178794"/>
                  <a:pt x="7776000" y="1207497"/>
                  <a:pt x="7797246" y="1251535"/>
                </a:cubicBezTo>
                <a:cubicBezTo>
                  <a:pt x="7800394" y="1190983"/>
                  <a:pt x="7802754" y="1144979"/>
                  <a:pt x="7805115" y="1098976"/>
                </a:cubicBezTo>
                <a:cubicBezTo>
                  <a:pt x="7827935" y="1188624"/>
                  <a:pt x="7789377" y="1285349"/>
                  <a:pt x="7851148" y="1366347"/>
                </a:cubicBezTo>
                <a:cubicBezTo>
                  <a:pt x="7866885" y="1294393"/>
                  <a:pt x="7882230" y="1222045"/>
                  <a:pt x="7901115" y="1134756"/>
                </a:cubicBezTo>
                <a:cubicBezTo>
                  <a:pt x="7911345" y="1186265"/>
                  <a:pt x="7918426" y="1221259"/>
                  <a:pt x="7925508" y="1256253"/>
                </a:cubicBezTo>
                <a:cubicBezTo>
                  <a:pt x="7930230" y="1255467"/>
                  <a:pt x="7936131" y="1255073"/>
                  <a:pt x="7940459" y="1254287"/>
                </a:cubicBezTo>
                <a:cubicBezTo>
                  <a:pt x="7940459" y="1194128"/>
                  <a:pt x="7940459" y="1133577"/>
                  <a:pt x="7940459" y="1073025"/>
                </a:cubicBezTo>
                <a:cubicBezTo>
                  <a:pt x="7940459" y="1073418"/>
                  <a:pt x="7942033" y="1073418"/>
                  <a:pt x="7942820" y="1073811"/>
                </a:cubicBezTo>
                <a:cubicBezTo>
                  <a:pt x="7953443" y="1171323"/>
                  <a:pt x="7964066" y="1268442"/>
                  <a:pt x="7974295" y="1365954"/>
                </a:cubicBezTo>
                <a:cubicBezTo>
                  <a:pt x="7980984" y="1365954"/>
                  <a:pt x="7987279" y="1365954"/>
                  <a:pt x="7993574" y="1365954"/>
                </a:cubicBezTo>
                <a:cubicBezTo>
                  <a:pt x="8002230" y="1285742"/>
                  <a:pt x="8010885" y="1205531"/>
                  <a:pt x="8019541" y="1125320"/>
                </a:cubicBezTo>
                <a:cubicBezTo>
                  <a:pt x="8034492" y="1126892"/>
                  <a:pt x="8042361" y="1126106"/>
                  <a:pt x="8043148" y="1127679"/>
                </a:cubicBezTo>
                <a:cubicBezTo>
                  <a:pt x="8052590" y="1155989"/>
                  <a:pt x="8061246" y="1184692"/>
                  <a:pt x="8074623" y="1226370"/>
                </a:cubicBezTo>
                <a:cubicBezTo>
                  <a:pt x="8082885" y="1193735"/>
                  <a:pt x="8087607" y="1173682"/>
                  <a:pt x="8095869" y="1142620"/>
                </a:cubicBezTo>
                <a:cubicBezTo>
                  <a:pt x="8105312" y="1259792"/>
                  <a:pt x="8106099" y="1259792"/>
                  <a:pt x="8159607" y="1257433"/>
                </a:cubicBezTo>
                <a:cubicBezTo>
                  <a:pt x="8159607" y="1210249"/>
                  <a:pt x="8159607" y="1163066"/>
                  <a:pt x="8159607" y="1115490"/>
                </a:cubicBezTo>
                <a:cubicBezTo>
                  <a:pt x="8163935" y="1115490"/>
                  <a:pt x="8168263" y="1115097"/>
                  <a:pt x="8172197" y="1115097"/>
                </a:cubicBezTo>
                <a:cubicBezTo>
                  <a:pt x="8179279" y="1146552"/>
                  <a:pt x="8186361" y="1178007"/>
                  <a:pt x="8193443" y="1209463"/>
                </a:cubicBezTo>
                <a:cubicBezTo>
                  <a:pt x="8200525" y="1229123"/>
                  <a:pt x="8207607" y="1248782"/>
                  <a:pt x="8216263" y="1273553"/>
                </a:cubicBezTo>
                <a:cubicBezTo>
                  <a:pt x="8223345" y="1231482"/>
                  <a:pt x="8229246" y="1197667"/>
                  <a:pt x="8235541" y="1160707"/>
                </a:cubicBezTo>
                <a:cubicBezTo>
                  <a:pt x="8251672" y="1178794"/>
                  <a:pt x="8263476" y="1192556"/>
                  <a:pt x="8275672" y="1206317"/>
                </a:cubicBezTo>
                <a:cubicBezTo>
                  <a:pt x="8276459" y="1218900"/>
                  <a:pt x="8277246" y="1231089"/>
                  <a:pt x="8278426" y="1243671"/>
                </a:cubicBezTo>
                <a:cubicBezTo>
                  <a:pt x="8281967" y="1243671"/>
                  <a:pt x="8288263" y="1243671"/>
                  <a:pt x="8288263" y="1243671"/>
                </a:cubicBezTo>
                <a:cubicBezTo>
                  <a:pt x="8288263" y="1181546"/>
                  <a:pt x="8288263" y="1119422"/>
                  <a:pt x="8288263" y="1057297"/>
                </a:cubicBezTo>
                <a:cubicBezTo>
                  <a:pt x="8292197" y="1056904"/>
                  <a:pt x="8297312" y="1056511"/>
                  <a:pt x="8301246" y="1056511"/>
                </a:cubicBezTo>
                <a:cubicBezTo>
                  <a:pt x="8308328" y="1105660"/>
                  <a:pt x="8315804" y="1154809"/>
                  <a:pt x="8323279" y="1207104"/>
                </a:cubicBezTo>
                <a:cubicBezTo>
                  <a:pt x="8327607" y="1199633"/>
                  <a:pt x="8330754" y="1194128"/>
                  <a:pt x="8334295" y="1189410"/>
                </a:cubicBezTo>
                <a:cubicBezTo>
                  <a:pt x="8334689" y="1188231"/>
                  <a:pt x="8337836" y="1189017"/>
                  <a:pt x="8339804" y="1189017"/>
                </a:cubicBezTo>
                <a:cubicBezTo>
                  <a:pt x="8343738" y="1204351"/>
                  <a:pt x="8347672" y="1219293"/>
                  <a:pt x="8351607" y="1234627"/>
                </a:cubicBezTo>
                <a:cubicBezTo>
                  <a:pt x="8355148" y="1234234"/>
                  <a:pt x="8358295" y="1233841"/>
                  <a:pt x="8361836" y="1233448"/>
                </a:cubicBezTo>
                <a:cubicBezTo>
                  <a:pt x="8369705" y="1188231"/>
                  <a:pt x="8377181" y="1142620"/>
                  <a:pt x="8385049" y="1097403"/>
                </a:cubicBezTo>
                <a:cubicBezTo>
                  <a:pt x="8396459" y="1145372"/>
                  <a:pt x="8407869" y="1193342"/>
                  <a:pt x="8419279" y="1241705"/>
                </a:cubicBezTo>
                <a:cubicBezTo>
                  <a:pt x="8422426" y="1241705"/>
                  <a:pt x="8424787" y="1241312"/>
                  <a:pt x="8428721" y="1241312"/>
                </a:cubicBezTo>
                <a:cubicBezTo>
                  <a:pt x="8428721" y="1196094"/>
                  <a:pt x="8428721" y="1151270"/>
                  <a:pt x="8428721" y="1106053"/>
                </a:cubicBezTo>
                <a:cubicBezTo>
                  <a:pt x="8433049" y="1105267"/>
                  <a:pt x="8438164" y="1104874"/>
                  <a:pt x="8442885" y="1104480"/>
                </a:cubicBezTo>
                <a:cubicBezTo>
                  <a:pt x="8458230" y="1146552"/>
                  <a:pt x="8473967" y="1189017"/>
                  <a:pt x="8489311" y="1231089"/>
                </a:cubicBezTo>
                <a:cubicBezTo>
                  <a:pt x="8550689" y="1194128"/>
                  <a:pt x="8494820" y="1115097"/>
                  <a:pt x="8544393" y="1069486"/>
                </a:cubicBezTo>
                <a:cubicBezTo>
                  <a:pt x="8547148" y="1104480"/>
                  <a:pt x="8549902" y="1137509"/>
                  <a:pt x="8552656" y="1170930"/>
                </a:cubicBezTo>
                <a:cubicBezTo>
                  <a:pt x="8558164" y="1170537"/>
                  <a:pt x="8563672" y="1170537"/>
                  <a:pt x="8568787" y="1170144"/>
                </a:cubicBezTo>
                <a:cubicBezTo>
                  <a:pt x="8572328" y="1137509"/>
                  <a:pt x="8575475" y="1104874"/>
                  <a:pt x="8577836" y="1080889"/>
                </a:cubicBezTo>
                <a:cubicBezTo>
                  <a:pt x="8594754" y="1120994"/>
                  <a:pt x="8612852" y="1165425"/>
                  <a:pt x="8634885" y="1217720"/>
                </a:cubicBezTo>
                <a:cubicBezTo>
                  <a:pt x="8652590" y="1180367"/>
                  <a:pt x="8665574" y="1152843"/>
                  <a:pt x="8683672" y="1114703"/>
                </a:cubicBezTo>
                <a:cubicBezTo>
                  <a:pt x="8692328" y="1142620"/>
                  <a:pt x="8697443" y="1158741"/>
                  <a:pt x="8706098" y="1187444"/>
                </a:cubicBezTo>
                <a:cubicBezTo>
                  <a:pt x="8709246" y="1146945"/>
                  <a:pt x="8711213" y="1121781"/>
                  <a:pt x="8714361" y="1081282"/>
                </a:cubicBezTo>
                <a:cubicBezTo>
                  <a:pt x="8722230" y="1107233"/>
                  <a:pt x="8725377" y="1117456"/>
                  <a:pt x="8728525" y="1128072"/>
                </a:cubicBezTo>
                <a:cubicBezTo>
                  <a:pt x="8738361" y="1122567"/>
                  <a:pt x="8747410" y="1117456"/>
                  <a:pt x="8757246" y="1111951"/>
                </a:cubicBezTo>
                <a:cubicBezTo>
                  <a:pt x="8763148" y="1133970"/>
                  <a:pt x="8768656" y="1152057"/>
                  <a:pt x="8776131" y="1178007"/>
                </a:cubicBezTo>
                <a:cubicBezTo>
                  <a:pt x="8797770" y="1161493"/>
                  <a:pt x="8813115" y="1149698"/>
                  <a:pt x="8828066" y="1138295"/>
                </a:cubicBezTo>
                <a:cubicBezTo>
                  <a:pt x="8830426" y="1144979"/>
                  <a:pt x="8834361" y="1155989"/>
                  <a:pt x="8840262" y="1173289"/>
                </a:cubicBezTo>
                <a:cubicBezTo>
                  <a:pt x="8865049" y="1146945"/>
                  <a:pt x="8885902" y="1125320"/>
                  <a:pt x="8904393" y="1105660"/>
                </a:cubicBezTo>
                <a:cubicBezTo>
                  <a:pt x="8918164" y="1126106"/>
                  <a:pt x="8930361" y="1145766"/>
                  <a:pt x="8943344" y="1165818"/>
                </a:cubicBezTo>
                <a:cubicBezTo>
                  <a:pt x="8947279" y="1165032"/>
                  <a:pt x="8950426" y="1164246"/>
                  <a:pt x="8954754" y="1163853"/>
                </a:cubicBezTo>
                <a:cubicBezTo>
                  <a:pt x="8954754" y="1129251"/>
                  <a:pt x="8954754" y="1095044"/>
                  <a:pt x="8954754" y="1060443"/>
                </a:cubicBezTo>
                <a:cubicBezTo>
                  <a:pt x="8958689" y="1060836"/>
                  <a:pt x="8961049" y="1060836"/>
                  <a:pt x="8963803" y="1061229"/>
                </a:cubicBezTo>
                <a:cubicBezTo>
                  <a:pt x="8966164" y="1089539"/>
                  <a:pt x="8969311" y="1117456"/>
                  <a:pt x="8972459" y="1150091"/>
                </a:cubicBezTo>
                <a:cubicBezTo>
                  <a:pt x="9015738" y="1110378"/>
                  <a:pt x="9042885" y="1070666"/>
                  <a:pt x="9036197" y="1015619"/>
                </a:cubicBezTo>
                <a:lnTo>
                  <a:pt x="9041705" y="1015225"/>
                </a:lnTo>
                <a:lnTo>
                  <a:pt x="9046820" y="1015619"/>
                </a:lnTo>
                <a:cubicBezTo>
                  <a:pt x="9056262" y="1067520"/>
                  <a:pt x="9065705" y="1119028"/>
                  <a:pt x="9074361" y="1167391"/>
                </a:cubicBezTo>
                <a:cubicBezTo>
                  <a:pt x="9115279" y="1168178"/>
                  <a:pt x="9129443" y="1152843"/>
                  <a:pt x="9139279" y="1121781"/>
                </a:cubicBezTo>
                <a:cubicBezTo>
                  <a:pt x="9145967" y="1099369"/>
                  <a:pt x="9169967" y="1082461"/>
                  <a:pt x="9188852" y="1060049"/>
                </a:cubicBezTo>
                <a:cubicBezTo>
                  <a:pt x="9199082" y="1098582"/>
                  <a:pt x="9207344" y="1130038"/>
                  <a:pt x="9216787" y="1166212"/>
                </a:cubicBezTo>
                <a:cubicBezTo>
                  <a:pt x="9280131" y="1133970"/>
                  <a:pt x="9313967" y="1091112"/>
                  <a:pt x="9319082" y="1027414"/>
                </a:cubicBezTo>
                <a:cubicBezTo>
                  <a:pt x="9335213" y="1072238"/>
                  <a:pt x="9351344" y="1117063"/>
                  <a:pt x="9368262" y="1164246"/>
                </a:cubicBezTo>
                <a:cubicBezTo>
                  <a:pt x="9372197" y="1147338"/>
                  <a:pt x="9375738" y="1133577"/>
                  <a:pt x="9379279" y="1118635"/>
                </a:cubicBezTo>
                <a:cubicBezTo>
                  <a:pt x="9390295" y="1125320"/>
                  <a:pt x="9397770" y="1129645"/>
                  <a:pt x="9400918" y="1131611"/>
                </a:cubicBezTo>
                <a:cubicBezTo>
                  <a:pt x="9423344" y="1102908"/>
                  <a:pt x="9444197" y="1076564"/>
                  <a:pt x="9471344" y="1042356"/>
                </a:cubicBezTo>
                <a:cubicBezTo>
                  <a:pt x="9483934" y="1085214"/>
                  <a:pt x="9493377" y="1119028"/>
                  <a:pt x="9505574" y="1160314"/>
                </a:cubicBezTo>
                <a:cubicBezTo>
                  <a:pt x="9522098" y="1137115"/>
                  <a:pt x="9535475" y="1117063"/>
                  <a:pt x="9550033" y="1098189"/>
                </a:cubicBezTo>
                <a:cubicBezTo>
                  <a:pt x="9575213" y="1065161"/>
                  <a:pt x="9612590" y="1067520"/>
                  <a:pt x="9630295" y="1103694"/>
                </a:cubicBezTo>
                <a:cubicBezTo>
                  <a:pt x="9637770" y="1119028"/>
                  <a:pt x="9642885" y="1134756"/>
                  <a:pt x="9646820" y="1145766"/>
                </a:cubicBezTo>
                <a:cubicBezTo>
                  <a:pt x="9664131" y="1119422"/>
                  <a:pt x="9680656" y="1093864"/>
                  <a:pt x="9697180" y="1068307"/>
                </a:cubicBezTo>
                <a:cubicBezTo>
                  <a:pt x="9721967" y="1071452"/>
                  <a:pt x="9746754" y="1074598"/>
                  <a:pt x="9775475" y="1078530"/>
                </a:cubicBezTo>
                <a:cubicBezTo>
                  <a:pt x="9777836" y="1086000"/>
                  <a:pt x="9781377" y="1098582"/>
                  <a:pt x="9786098" y="1113524"/>
                </a:cubicBezTo>
                <a:cubicBezTo>
                  <a:pt x="9798689" y="1094257"/>
                  <a:pt x="9810098" y="1076564"/>
                  <a:pt x="9826230" y="1051792"/>
                </a:cubicBezTo>
                <a:cubicBezTo>
                  <a:pt x="9857311" y="1109199"/>
                  <a:pt x="9898230" y="1080889"/>
                  <a:pt x="9936393" y="1074598"/>
                </a:cubicBezTo>
                <a:cubicBezTo>
                  <a:pt x="9953705" y="1071845"/>
                  <a:pt x="9973377" y="1049826"/>
                  <a:pt x="9985574" y="1083248"/>
                </a:cubicBezTo>
                <a:cubicBezTo>
                  <a:pt x="9987541" y="1087573"/>
                  <a:pt x="10004459" y="1090325"/>
                  <a:pt x="10012721" y="1087966"/>
                </a:cubicBezTo>
                <a:cubicBezTo>
                  <a:pt x="10043016" y="1078530"/>
                  <a:pt x="10072918" y="1066734"/>
                  <a:pt x="10106361" y="1054545"/>
                </a:cubicBezTo>
                <a:cubicBezTo>
                  <a:pt x="10112656" y="1066341"/>
                  <a:pt x="10118557" y="1077743"/>
                  <a:pt x="10124066" y="1089146"/>
                </a:cubicBezTo>
                <a:cubicBezTo>
                  <a:pt x="10177967" y="1084034"/>
                  <a:pt x="10226361" y="1030167"/>
                  <a:pt x="10285377" y="1071845"/>
                </a:cubicBezTo>
                <a:cubicBezTo>
                  <a:pt x="10290098" y="1074991"/>
                  <a:pt x="10299934" y="1076170"/>
                  <a:pt x="10304656" y="1073811"/>
                </a:cubicBezTo>
                <a:cubicBezTo>
                  <a:pt x="10367213" y="1042356"/>
                  <a:pt x="10437246" y="1057297"/>
                  <a:pt x="10500197" y="1056904"/>
                </a:cubicBezTo>
                <a:cubicBezTo>
                  <a:pt x="10643803" y="1056511"/>
                  <a:pt x="10787410" y="1026628"/>
                  <a:pt x="10931016" y="1051399"/>
                </a:cubicBezTo>
                <a:cubicBezTo>
                  <a:pt x="10937311" y="1052579"/>
                  <a:pt x="10944393" y="1051006"/>
                  <a:pt x="10951082" y="1050220"/>
                </a:cubicBezTo>
                <a:cubicBezTo>
                  <a:pt x="11015607" y="1045501"/>
                  <a:pt x="11080131" y="1040783"/>
                  <a:pt x="11144656" y="1036065"/>
                </a:cubicBezTo>
                <a:cubicBezTo>
                  <a:pt x="11182033" y="1033312"/>
                  <a:pt x="11219410" y="1029774"/>
                  <a:pt x="11256787" y="1027021"/>
                </a:cubicBezTo>
                <a:cubicBezTo>
                  <a:pt x="11309508" y="1028201"/>
                  <a:pt x="11362230" y="1030560"/>
                  <a:pt x="11414951" y="1030167"/>
                </a:cubicBezTo>
                <a:cubicBezTo>
                  <a:pt x="11628984" y="1029774"/>
                  <a:pt x="11843016" y="1028594"/>
                  <a:pt x="12057049" y="1026628"/>
                </a:cubicBezTo>
                <a:cubicBezTo>
                  <a:pt x="12076328" y="1026628"/>
                  <a:pt x="12096393" y="1020337"/>
                  <a:pt x="12116066" y="1016798"/>
                </a:cubicBezTo>
                <a:cubicBezTo>
                  <a:pt x="12141246" y="1020730"/>
                  <a:pt x="12167213" y="1024662"/>
                  <a:pt x="12192000" y="1028201"/>
                </a:cubicBezTo>
                <a:cubicBezTo>
                  <a:pt x="12192000" y="1019157"/>
                  <a:pt x="12192000" y="1010507"/>
                  <a:pt x="12192000" y="1001464"/>
                </a:cubicBezTo>
                <a:cubicBezTo>
                  <a:pt x="12167213" y="997138"/>
                  <a:pt x="12144000" y="989668"/>
                  <a:pt x="12120000" y="989275"/>
                </a:cubicBezTo>
                <a:close/>
              </a:path>
            </a:pathLst>
          </a:custGeom>
          <a:solidFill>
            <a:schemeClr val="accent1"/>
          </a:solidFill>
          <a:ln w="393" cap="flat">
            <a:noFill/>
            <a:prstDash val="solid"/>
            <a:miter/>
          </a:ln>
        </p:spPr>
        <p:txBody>
          <a:bodyPr rtlCol="0" anchor="ctr"/>
          <a:lstStyle/>
          <a:p>
            <a:endParaRPr lang="en-US"/>
          </a:p>
        </p:txBody>
      </p:sp>
      <p:sp>
        <p:nvSpPr>
          <p:cNvPr id="24" name="TextBox 23">
            <a:extLst>
              <a:ext uri="{FF2B5EF4-FFF2-40B4-BE49-F238E27FC236}">
                <a16:creationId xmlns:a16="http://schemas.microsoft.com/office/drawing/2014/main" id="{E3F06490-6768-AE48-AE14-300189C63FC8}"/>
              </a:ext>
            </a:extLst>
          </p:cNvPr>
          <p:cNvSpPr txBox="1"/>
          <p:nvPr/>
        </p:nvSpPr>
        <p:spPr>
          <a:xfrm>
            <a:off x="3134291" y="442209"/>
            <a:ext cx="5923417" cy="1323439"/>
          </a:xfrm>
          <a:prstGeom prst="rect">
            <a:avLst/>
          </a:prstGeom>
          <a:noFill/>
        </p:spPr>
        <p:txBody>
          <a:bodyPr wrap="none" rtlCol="0">
            <a:spAutoFit/>
          </a:bodyPr>
          <a:lstStyle/>
          <a:p>
            <a:pPr algn="ctr"/>
            <a:r>
              <a:rPr lang="en-US" sz="8000" b="1" dirty="0">
                <a:latin typeface="+mj-lt"/>
              </a:rPr>
              <a:t>OUR QUEST</a:t>
            </a:r>
          </a:p>
        </p:txBody>
      </p:sp>
    </p:spTree>
    <p:extLst>
      <p:ext uri="{BB962C8B-B14F-4D97-AF65-F5344CB8AC3E}">
        <p14:creationId xmlns:p14="http://schemas.microsoft.com/office/powerpoint/2010/main" val="22789701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500"/>
                                        <p:tgtEl>
                                          <p:spTgt spid="41"/>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500"/>
                                        <p:tgtEl>
                                          <p:spTgt spid="42"/>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500"/>
                                        <p:tgtEl>
                                          <p:spTgt spid="39"/>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500"/>
                                        <p:tgtEl>
                                          <p:spTgt spid="34"/>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8" grpId="0"/>
      <p:bldP spid="39" grpId="0"/>
      <p:bldP spid="41" grpId="0"/>
      <p:bldP spid="42" grpId="0"/>
      <p:bldP spid="23" grpId="0" animBg="1"/>
      <p:bldP spid="2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Rectangle 12">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6">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3">
            <a:extLst>
              <a:ext uri="{FF2B5EF4-FFF2-40B4-BE49-F238E27FC236}">
                <a16:creationId xmlns:a16="http://schemas.microsoft.com/office/drawing/2014/main" id="{7CAE795D-F749-4F32-92B2-F0937E9FDA4D}"/>
              </a:ext>
            </a:extLst>
          </p:cNvPr>
          <p:cNvPicPr>
            <a:picLocks noGrp="1" noChangeAspect="1"/>
          </p:cNvPicPr>
          <p:nvPr>
            <p:ph type="pic" sz="quarter" idx="10"/>
          </p:nvPr>
        </p:nvPicPr>
        <p:blipFill>
          <a:blip r:embed="rId3">
            <a:extLst>
              <a:ext uri="{28A0092B-C50C-407E-A947-70E740481C1C}">
                <a14:useLocalDpi xmlns:a14="http://schemas.microsoft.com/office/drawing/2010/main"/>
              </a:ext>
            </a:extLst>
          </a:blip>
          <a:srcRect/>
          <a:stretch/>
        </p:blipFill>
        <p:spPr>
          <a:xfrm>
            <a:off x="5827997" y="2771919"/>
            <a:ext cx="5288034" cy="3388462"/>
          </a:xfrm>
          <a:prstGeom prst="rect">
            <a:avLst/>
          </a:prstGeom>
        </p:spPr>
      </p:pic>
      <p:sp>
        <p:nvSpPr>
          <p:cNvPr id="7" name="Title 6">
            <a:extLst>
              <a:ext uri="{FF2B5EF4-FFF2-40B4-BE49-F238E27FC236}">
                <a16:creationId xmlns:a16="http://schemas.microsoft.com/office/drawing/2014/main" id="{A77B98B9-5FED-4D1C-B617-18D6035B7D44}"/>
              </a:ext>
            </a:extLst>
          </p:cNvPr>
          <p:cNvSpPr>
            <a:spLocks noGrp="1"/>
          </p:cNvSpPr>
          <p:nvPr>
            <p:ph type="title"/>
          </p:nvPr>
        </p:nvSpPr>
        <p:spPr>
          <a:xfrm>
            <a:off x="-235616" y="406580"/>
            <a:ext cx="8600090" cy="763286"/>
          </a:xfrm>
        </p:spPr>
        <p:txBody>
          <a:bodyPr/>
          <a:lstStyle/>
          <a:p>
            <a:r>
              <a:rPr lang="en-US" dirty="0">
                <a:solidFill>
                  <a:schemeClr val="bg1"/>
                </a:solidFill>
              </a:rPr>
              <a:t>DATASET CREATION</a:t>
            </a:r>
          </a:p>
        </p:txBody>
      </p:sp>
      <p:sp>
        <p:nvSpPr>
          <p:cNvPr id="22" name="TextBox 21">
            <a:extLst>
              <a:ext uri="{FF2B5EF4-FFF2-40B4-BE49-F238E27FC236}">
                <a16:creationId xmlns:a16="http://schemas.microsoft.com/office/drawing/2014/main" id="{4A6A7398-A38A-44AC-9862-6B2AE50BEA9E}"/>
              </a:ext>
            </a:extLst>
          </p:cNvPr>
          <p:cNvSpPr txBox="1"/>
          <p:nvPr/>
        </p:nvSpPr>
        <p:spPr>
          <a:xfrm>
            <a:off x="991180" y="1756350"/>
            <a:ext cx="3187091" cy="461665"/>
          </a:xfrm>
          <a:prstGeom prst="rect">
            <a:avLst/>
          </a:prstGeom>
          <a:noFill/>
        </p:spPr>
        <p:txBody>
          <a:bodyPr wrap="none" rtlCol="0">
            <a:spAutoFit/>
          </a:bodyPr>
          <a:lstStyle/>
          <a:p>
            <a:r>
              <a:rPr lang="en-US" sz="2400" b="1" dirty="0">
                <a:latin typeface="+mj-lt"/>
              </a:rPr>
              <a:t>PYTHON &amp; SPOTIPY</a:t>
            </a:r>
          </a:p>
        </p:txBody>
      </p:sp>
      <p:sp>
        <p:nvSpPr>
          <p:cNvPr id="23" name="TextBox 22">
            <a:extLst>
              <a:ext uri="{FF2B5EF4-FFF2-40B4-BE49-F238E27FC236}">
                <a16:creationId xmlns:a16="http://schemas.microsoft.com/office/drawing/2014/main" id="{D493F677-3B04-47D3-AFF0-FDCE49289F67}"/>
              </a:ext>
            </a:extLst>
          </p:cNvPr>
          <p:cNvSpPr txBox="1"/>
          <p:nvPr/>
        </p:nvSpPr>
        <p:spPr>
          <a:xfrm>
            <a:off x="991178" y="3576897"/>
            <a:ext cx="3606395" cy="2647135"/>
          </a:xfrm>
          <a:prstGeom prst="rect">
            <a:avLst/>
          </a:prstGeom>
          <a:noFill/>
        </p:spPr>
        <p:txBody>
          <a:bodyPr wrap="square" rtlCol="0">
            <a:spAutoFit/>
          </a:bodyPr>
          <a:lstStyle/>
          <a:p>
            <a:pPr algn="just">
              <a:lnSpc>
                <a:spcPct val="150000"/>
              </a:lnSpc>
            </a:pPr>
            <a:r>
              <a:rPr lang="en-US" sz="1400" b="1" dirty="0"/>
              <a:t>Included variables: </a:t>
            </a:r>
          </a:p>
          <a:p>
            <a:pPr marL="171450" indent="-171450">
              <a:lnSpc>
                <a:spcPct val="150000"/>
              </a:lnSpc>
              <a:buFont typeface="Arial" panose="020B0604020202020204" pitchFamily="34" charset="0"/>
              <a:buChar char="•"/>
            </a:pPr>
            <a:r>
              <a:rPr lang="en-US" sz="1400" dirty="0"/>
              <a:t>Billboard album chart name &amp; year</a:t>
            </a:r>
          </a:p>
          <a:p>
            <a:pPr marL="171450" indent="-171450">
              <a:lnSpc>
                <a:spcPct val="150000"/>
              </a:lnSpc>
              <a:buFont typeface="Arial" panose="020B0604020202020204" pitchFamily="34" charset="0"/>
              <a:buChar char="•"/>
            </a:pPr>
            <a:r>
              <a:rPr lang="en-US" sz="1400" dirty="0"/>
              <a:t>Album ID, name, release year</a:t>
            </a:r>
          </a:p>
          <a:p>
            <a:pPr marL="171450" indent="-171450">
              <a:lnSpc>
                <a:spcPct val="150000"/>
              </a:lnSpc>
              <a:buFont typeface="Arial" panose="020B0604020202020204" pitchFamily="34" charset="0"/>
              <a:buChar char="•"/>
            </a:pPr>
            <a:r>
              <a:rPr lang="en-US" sz="1400" dirty="0"/>
              <a:t>Album artists' names, IDs, popularity, and associated genres</a:t>
            </a:r>
          </a:p>
          <a:p>
            <a:pPr marL="171450" indent="-171450">
              <a:lnSpc>
                <a:spcPct val="150000"/>
              </a:lnSpc>
              <a:buFont typeface="Arial" panose="020B0604020202020204" pitchFamily="34" charset="0"/>
              <a:buChar char="•"/>
            </a:pPr>
            <a:r>
              <a:rPr lang="en-US" sz="1400" dirty="0"/>
              <a:t>Track IDs, popularity, and statistics</a:t>
            </a:r>
          </a:p>
          <a:p>
            <a:pPr marL="171450" indent="-171450">
              <a:lnSpc>
                <a:spcPct val="150000"/>
              </a:lnSpc>
              <a:buFont typeface="Arial" panose="020B0604020202020204" pitchFamily="34" charset="0"/>
              <a:buChar char="•"/>
            </a:pPr>
            <a:r>
              <a:rPr lang="en-US" sz="1400" dirty="0"/>
              <a:t>Explicit labeling designation</a:t>
            </a:r>
          </a:p>
          <a:p>
            <a:pPr marL="171450" indent="-171450">
              <a:lnSpc>
                <a:spcPct val="150000"/>
              </a:lnSpc>
              <a:buFont typeface="Arial" panose="020B0604020202020204" pitchFamily="34" charset="0"/>
              <a:buChar char="•"/>
            </a:pPr>
            <a:r>
              <a:rPr lang="en-US" sz="1400" dirty="0"/>
              <a:t>Audio features</a:t>
            </a:r>
          </a:p>
        </p:txBody>
      </p:sp>
      <p:sp>
        <p:nvSpPr>
          <p:cNvPr id="26" name="TextBox 25">
            <a:extLst>
              <a:ext uri="{FF2B5EF4-FFF2-40B4-BE49-F238E27FC236}">
                <a16:creationId xmlns:a16="http://schemas.microsoft.com/office/drawing/2014/main" id="{08CD954C-BB80-4273-8DDA-4BE5630CA1D7}"/>
              </a:ext>
            </a:extLst>
          </p:cNvPr>
          <p:cNvSpPr txBox="1"/>
          <p:nvPr/>
        </p:nvSpPr>
        <p:spPr>
          <a:xfrm>
            <a:off x="991178" y="2180127"/>
            <a:ext cx="3487689" cy="1031308"/>
          </a:xfrm>
          <a:prstGeom prst="rect">
            <a:avLst/>
          </a:prstGeom>
          <a:noFill/>
        </p:spPr>
        <p:txBody>
          <a:bodyPr wrap="square" rtlCol="0">
            <a:spAutoFit/>
          </a:bodyPr>
          <a:lstStyle/>
          <a:p>
            <a:pPr>
              <a:lnSpc>
                <a:spcPct val="150000"/>
              </a:lnSpc>
            </a:pPr>
            <a:r>
              <a:rPr lang="en-US" sz="1400" dirty="0"/>
              <a:t>Data tables of album and track information were created with Python using the </a:t>
            </a:r>
            <a:r>
              <a:rPr lang="en-US" sz="1400" dirty="0" err="1"/>
              <a:t>SpotiPy</a:t>
            </a:r>
            <a:r>
              <a:rPr lang="en-US" sz="1400" dirty="0"/>
              <a:t> package.   </a:t>
            </a:r>
          </a:p>
        </p:txBody>
      </p:sp>
      <p:pic>
        <p:nvPicPr>
          <p:cNvPr id="5" name="Picture 4">
            <a:extLst>
              <a:ext uri="{FF2B5EF4-FFF2-40B4-BE49-F238E27FC236}">
                <a16:creationId xmlns:a16="http://schemas.microsoft.com/office/drawing/2014/main" id="{3A734DEC-7097-4730-ADAC-7F2A9E52E30F}"/>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944347" y="2519463"/>
            <a:ext cx="7029788" cy="4253021"/>
          </a:xfrm>
          <a:prstGeom prst="rect">
            <a:avLst/>
          </a:prstGeom>
        </p:spPr>
      </p:pic>
      <p:sp>
        <p:nvSpPr>
          <p:cNvPr id="14" name="TextBox 13">
            <a:extLst>
              <a:ext uri="{FF2B5EF4-FFF2-40B4-BE49-F238E27FC236}">
                <a16:creationId xmlns:a16="http://schemas.microsoft.com/office/drawing/2014/main" id="{DC37D89A-AEE4-4A8E-BF93-4AE1FAA24E4F}"/>
              </a:ext>
            </a:extLst>
          </p:cNvPr>
          <p:cNvSpPr txBox="1"/>
          <p:nvPr/>
        </p:nvSpPr>
        <p:spPr>
          <a:xfrm>
            <a:off x="5872211" y="1799226"/>
            <a:ext cx="5328610" cy="600164"/>
          </a:xfrm>
          <a:prstGeom prst="rect">
            <a:avLst/>
          </a:prstGeom>
          <a:noFill/>
        </p:spPr>
        <p:txBody>
          <a:bodyPr wrap="square" rtlCol="0">
            <a:spAutoFit/>
          </a:bodyPr>
          <a:lstStyle/>
          <a:p>
            <a:pPr>
              <a:lnSpc>
                <a:spcPct val="150000"/>
              </a:lnSpc>
            </a:pPr>
            <a:r>
              <a:rPr lang="en-US" sz="2400" b="1" dirty="0">
                <a:solidFill>
                  <a:schemeClr val="accent2">
                    <a:lumMod val="50000"/>
                  </a:schemeClr>
                </a:solidFill>
                <a:latin typeface="+mj-lt"/>
              </a:rPr>
              <a:t>8996 TRACKS FROM 560 ALBUMS</a:t>
            </a:r>
          </a:p>
        </p:txBody>
      </p:sp>
    </p:spTree>
    <p:extLst>
      <p:ext uri="{BB962C8B-B14F-4D97-AF65-F5344CB8AC3E}">
        <p14:creationId xmlns:p14="http://schemas.microsoft.com/office/powerpoint/2010/main" val="360719033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500"/>
                                        <p:tgtEl>
                                          <p:spTgt spid="2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
                                            <p:txEl>
                                              <p:pRg st="0" end="0"/>
                                            </p:txEl>
                                          </p:spTgt>
                                        </p:tgtEl>
                                        <p:attrNameLst>
                                          <p:attrName>style.visibility</p:attrName>
                                        </p:attrNameLst>
                                      </p:cBhvr>
                                      <p:to>
                                        <p:strVal val="visible"/>
                                      </p:to>
                                    </p:set>
                                    <p:animEffect transition="in" filter="fade">
                                      <p:cBhvr>
                                        <p:cTn id="32"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6"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62C64-6664-457F-8275-08DB567714D4}"/>
              </a:ext>
            </a:extLst>
          </p:cNvPr>
          <p:cNvSpPr>
            <a:spLocks noGrp="1"/>
          </p:cNvSpPr>
          <p:nvPr>
            <p:ph type="title"/>
          </p:nvPr>
        </p:nvSpPr>
        <p:spPr>
          <a:xfrm>
            <a:off x="411041" y="259040"/>
            <a:ext cx="11549576" cy="713207"/>
          </a:xfrm>
        </p:spPr>
        <p:txBody>
          <a:bodyPr/>
          <a:lstStyle/>
          <a:p>
            <a:r>
              <a:rPr lang="en-US" dirty="0"/>
              <a:t>CHANGE IN LOUDNESS OVER TIME</a:t>
            </a:r>
          </a:p>
        </p:txBody>
      </p:sp>
      <p:graphicFrame>
        <p:nvGraphicFramePr>
          <p:cNvPr id="121" name="Chart 120">
            <a:extLst>
              <a:ext uri="{FF2B5EF4-FFF2-40B4-BE49-F238E27FC236}">
                <a16:creationId xmlns:a16="http://schemas.microsoft.com/office/drawing/2014/main" id="{864D99FF-C162-4A47-BADC-69B3C9E1F4D7}"/>
              </a:ext>
            </a:extLst>
          </p:cNvPr>
          <p:cNvGraphicFramePr/>
          <p:nvPr>
            <p:extLst>
              <p:ext uri="{D42A27DB-BD31-4B8C-83A1-F6EECF244321}">
                <p14:modId xmlns:p14="http://schemas.microsoft.com/office/powerpoint/2010/main" val="509095270"/>
              </p:ext>
            </p:extLst>
          </p:nvPr>
        </p:nvGraphicFramePr>
        <p:xfrm>
          <a:off x="10116999" y="1273622"/>
          <a:ext cx="1440395" cy="1440395"/>
        </p:xfrm>
        <a:graphic>
          <a:graphicData uri="http://schemas.openxmlformats.org/drawingml/2006/chart">
            <c:chart xmlns:c="http://schemas.openxmlformats.org/drawingml/2006/chart" xmlns:r="http://schemas.openxmlformats.org/officeDocument/2006/relationships" r:id="rId3"/>
          </a:graphicData>
        </a:graphic>
      </p:graphicFrame>
      <p:sp>
        <p:nvSpPr>
          <p:cNvPr id="7" name="Oval 6">
            <a:extLst>
              <a:ext uri="{FF2B5EF4-FFF2-40B4-BE49-F238E27FC236}">
                <a16:creationId xmlns:a16="http://schemas.microsoft.com/office/drawing/2014/main" id="{332C9776-9393-45AB-BB04-B076F813457A}"/>
              </a:ext>
            </a:extLst>
          </p:cNvPr>
          <p:cNvSpPr/>
          <p:nvPr/>
        </p:nvSpPr>
        <p:spPr>
          <a:xfrm>
            <a:off x="10398191" y="1550199"/>
            <a:ext cx="887240" cy="887239"/>
          </a:xfrm>
          <a:prstGeom prst="ellipse">
            <a:avLst/>
          </a:prstGeom>
          <a:solidFill>
            <a:schemeClr val="tx2">
              <a:lumMod val="10000"/>
              <a:lumOff val="9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1E434F3C-3AB3-4495-B818-7D413DB85636}"/>
              </a:ext>
            </a:extLst>
          </p:cNvPr>
          <p:cNvGrpSpPr/>
          <p:nvPr/>
        </p:nvGrpSpPr>
        <p:grpSpPr>
          <a:xfrm rot="900000">
            <a:off x="10511097" y="1652741"/>
            <a:ext cx="682155" cy="682154"/>
            <a:chOff x="1343788" y="2719249"/>
            <a:chExt cx="1239078" cy="1239077"/>
          </a:xfrm>
        </p:grpSpPr>
        <p:sp>
          <p:nvSpPr>
            <p:cNvPr id="77" name="Oval 76">
              <a:extLst>
                <a:ext uri="{FF2B5EF4-FFF2-40B4-BE49-F238E27FC236}">
                  <a16:creationId xmlns:a16="http://schemas.microsoft.com/office/drawing/2014/main" id="{AB69BC83-704A-46C0-A5F8-172FA7300127}"/>
                </a:ext>
              </a:extLst>
            </p:cNvPr>
            <p:cNvSpPr/>
            <p:nvPr/>
          </p:nvSpPr>
          <p:spPr>
            <a:xfrm>
              <a:off x="1343788" y="2719249"/>
              <a:ext cx="1239078" cy="1239077"/>
            </a:xfrm>
            <a:prstGeom prst="ellipse">
              <a:avLst/>
            </a:prstGeom>
            <a:solidFill>
              <a:schemeClr val="tx2"/>
            </a:solidFill>
            <a:ln w="38100">
              <a:noFill/>
            </a:ln>
            <a:effectLst>
              <a:outerShdw blurRad="101600" sx="105000" sy="105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8106801E-00AC-4272-BB51-8CA36F6EBAE4}"/>
                </a:ext>
              </a:extLst>
            </p:cNvPr>
            <p:cNvSpPr/>
            <p:nvPr/>
          </p:nvSpPr>
          <p:spPr>
            <a:xfrm>
              <a:off x="1912836" y="2719249"/>
              <a:ext cx="100983" cy="397428"/>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33" name="Chart 32">
            <a:extLst>
              <a:ext uri="{FF2B5EF4-FFF2-40B4-BE49-F238E27FC236}">
                <a16:creationId xmlns:a16="http://schemas.microsoft.com/office/drawing/2014/main" id="{83683684-2284-4A84-9DC0-F06416F22980}"/>
              </a:ext>
            </a:extLst>
          </p:cNvPr>
          <p:cNvGraphicFramePr/>
          <p:nvPr>
            <p:extLst>
              <p:ext uri="{D42A27DB-BD31-4B8C-83A1-F6EECF244321}">
                <p14:modId xmlns:p14="http://schemas.microsoft.com/office/powerpoint/2010/main" val="1949482221"/>
              </p:ext>
            </p:extLst>
          </p:nvPr>
        </p:nvGraphicFramePr>
        <p:xfrm>
          <a:off x="2978190" y="1255292"/>
          <a:ext cx="1440395" cy="1440395"/>
        </p:xfrm>
        <a:graphic>
          <a:graphicData uri="http://schemas.openxmlformats.org/drawingml/2006/chart">
            <c:chart xmlns:c="http://schemas.openxmlformats.org/drawingml/2006/chart" xmlns:r="http://schemas.openxmlformats.org/officeDocument/2006/relationships" r:id="rId4"/>
          </a:graphicData>
        </a:graphic>
      </p:graphicFrame>
      <p:sp>
        <p:nvSpPr>
          <p:cNvPr id="34" name="Oval 33">
            <a:extLst>
              <a:ext uri="{FF2B5EF4-FFF2-40B4-BE49-F238E27FC236}">
                <a16:creationId xmlns:a16="http://schemas.microsoft.com/office/drawing/2014/main" id="{A2ABB822-971D-4A99-A0E8-AEE5D660C855}"/>
              </a:ext>
            </a:extLst>
          </p:cNvPr>
          <p:cNvSpPr/>
          <p:nvPr/>
        </p:nvSpPr>
        <p:spPr>
          <a:xfrm>
            <a:off x="3255630" y="1526878"/>
            <a:ext cx="887240" cy="887239"/>
          </a:xfrm>
          <a:prstGeom prst="ellipse">
            <a:avLst/>
          </a:prstGeom>
          <a:solidFill>
            <a:schemeClr val="tx2">
              <a:lumMod val="10000"/>
              <a:lumOff val="9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9" name="Chart 38">
            <a:extLst>
              <a:ext uri="{FF2B5EF4-FFF2-40B4-BE49-F238E27FC236}">
                <a16:creationId xmlns:a16="http://schemas.microsoft.com/office/drawing/2014/main" id="{37F8FFD4-3248-48F7-810C-7F4FB99A3803}"/>
              </a:ext>
            </a:extLst>
          </p:cNvPr>
          <p:cNvGraphicFramePr/>
          <p:nvPr>
            <p:extLst>
              <p:ext uri="{D42A27DB-BD31-4B8C-83A1-F6EECF244321}">
                <p14:modId xmlns:p14="http://schemas.microsoft.com/office/powerpoint/2010/main" val="2054350430"/>
              </p:ext>
            </p:extLst>
          </p:nvPr>
        </p:nvGraphicFramePr>
        <p:xfrm>
          <a:off x="5429831" y="1269360"/>
          <a:ext cx="1440395" cy="1440395"/>
        </p:xfrm>
        <a:graphic>
          <a:graphicData uri="http://schemas.openxmlformats.org/drawingml/2006/chart">
            <c:chart xmlns:c="http://schemas.openxmlformats.org/drawingml/2006/chart" xmlns:r="http://schemas.openxmlformats.org/officeDocument/2006/relationships" r:id="rId5"/>
          </a:graphicData>
        </a:graphic>
      </p:graphicFrame>
      <p:sp>
        <p:nvSpPr>
          <p:cNvPr id="40" name="Oval 39">
            <a:extLst>
              <a:ext uri="{FF2B5EF4-FFF2-40B4-BE49-F238E27FC236}">
                <a16:creationId xmlns:a16="http://schemas.microsoft.com/office/drawing/2014/main" id="{F17B0988-2EA8-4F32-96DC-9F4EB5FE2102}"/>
              </a:ext>
            </a:extLst>
          </p:cNvPr>
          <p:cNvSpPr/>
          <p:nvPr/>
        </p:nvSpPr>
        <p:spPr>
          <a:xfrm>
            <a:off x="5708526" y="1550734"/>
            <a:ext cx="887240" cy="887239"/>
          </a:xfrm>
          <a:prstGeom prst="ellipse">
            <a:avLst/>
          </a:prstGeom>
          <a:solidFill>
            <a:schemeClr val="tx2">
              <a:lumMod val="10000"/>
              <a:lumOff val="9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5" name="Chart 44">
            <a:extLst>
              <a:ext uri="{FF2B5EF4-FFF2-40B4-BE49-F238E27FC236}">
                <a16:creationId xmlns:a16="http://schemas.microsoft.com/office/drawing/2014/main" id="{D75C0A85-0F1A-4738-B576-F1BE91500DA3}"/>
              </a:ext>
            </a:extLst>
          </p:cNvPr>
          <p:cNvGraphicFramePr/>
          <p:nvPr>
            <p:extLst>
              <p:ext uri="{D42A27DB-BD31-4B8C-83A1-F6EECF244321}">
                <p14:modId xmlns:p14="http://schemas.microsoft.com/office/powerpoint/2010/main" val="4147728316"/>
              </p:ext>
            </p:extLst>
          </p:nvPr>
        </p:nvGraphicFramePr>
        <p:xfrm>
          <a:off x="550155" y="1255292"/>
          <a:ext cx="1440395" cy="1440395"/>
        </p:xfrm>
        <a:graphic>
          <a:graphicData uri="http://schemas.openxmlformats.org/drawingml/2006/chart">
            <c:chart xmlns:c="http://schemas.openxmlformats.org/drawingml/2006/chart" xmlns:r="http://schemas.openxmlformats.org/officeDocument/2006/relationships" r:id="rId6"/>
          </a:graphicData>
        </a:graphic>
      </p:graphicFrame>
      <p:sp>
        <p:nvSpPr>
          <p:cNvPr id="46" name="Oval 45">
            <a:extLst>
              <a:ext uri="{FF2B5EF4-FFF2-40B4-BE49-F238E27FC236}">
                <a16:creationId xmlns:a16="http://schemas.microsoft.com/office/drawing/2014/main" id="{F7B1FD49-F804-45E7-9CE2-B97DF830DC18}"/>
              </a:ext>
            </a:extLst>
          </p:cNvPr>
          <p:cNvSpPr/>
          <p:nvPr/>
        </p:nvSpPr>
        <p:spPr>
          <a:xfrm>
            <a:off x="826732" y="1526878"/>
            <a:ext cx="887240" cy="887239"/>
          </a:xfrm>
          <a:prstGeom prst="ellipse">
            <a:avLst/>
          </a:prstGeom>
          <a:solidFill>
            <a:schemeClr val="tx2">
              <a:lumMod val="10000"/>
              <a:lumOff val="9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D92C2DAD-A9BE-4032-BF3A-6FC61532E243}"/>
              </a:ext>
            </a:extLst>
          </p:cNvPr>
          <p:cNvGrpSpPr/>
          <p:nvPr/>
        </p:nvGrpSpPr>
        <p:grpSpPr>
          <a:xfrm rot="6300000">
            <a:off x="3369798" y="1634411"/>
            <a:ext cx="682155" cy="682154"/>
            <a:chOff x="1343788" y="2719249"/>
            <a:chExt cx="1239078" cy="1239077"/>
          </a:xfrm>
        </p:grpSpPr>
        <p:sp>
          <p:nvSpPr>
            <p:cNvPr id="53" name="Oval 52">
              <a:extLst>
                <a:ext uri="{FF2B5EF4-FFF2-40B4-BE49-F238E27FC236}">
                  <a16:creationId xmlns:a16="http://schemas.microsoft.com/office/drawing/2014/main" id="{4E703AAA-A82A-4476-A481-637D383609DB}"/>
                </a:ext>
              </a:extLst>
            </p:cNvPr>
            <p:cNvSpPr/>
            <p:nvPr/>
          </p:nvSpPr>
          <p:spPr>
            <a:xfrm>
              <a:off x="1343788" y="2719249"/>
              <a:ext cx="1239078" cy="1239077"/>
            </a:xfrm>
            <a:prstGeom prst="ellipse">
              <a:avLst/>
            </a:prstGeom>
            <a:solidFill>
              <a:schemeClr val="tx2"/>
            </a:solidFill>
            <a:ln w="38100">
              <a:noFill/>
            </a:ln>
            <a:effectLst>
              <a:outerShdw blurRad="101600" sx="105000" sy="105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Rounded Corners 53">
              <a:extLst>
                <a:ext uri="{FF2B5EF4-FFF2-40B4-BE49-F238E27FC236}">
                  <a16:creationId xmlns:a16="http://schemas.microsoft.com/office/drawing/2014/main" id="{BFC519FD-4D18-437C-AADB-04601B3A11B0}"/>
                </a:ext>
              </a:extLst>
            </p:cNvPr>
            <p:cNvSpPr/>
            <p:nvPr/>
          </p:nvSpPr>
          <p:spPr>
            <a:xfrm>
              <a:off x="1912836" y="2719249"/>
              <a:ext cx="100983" cy="397428"/>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a:extLst>
              <a:ext uri="{FF2B5EF4-FFF2-40B4-BE49-F238E27FC236}">
                <a16:creationId xmlns:a16="http://schemas.microsoft.com/office/drawing/2014/main" id="{C5A44B0D-2B16-441D-93F3-24770BE89D9B}"/>
              </a:ext>
            </a:extLst>
          </p:cNvPr>
          <p:cNvGrpSpPr/>
          <p:nvPr/>
        </p:nvGrpSpPr>
        <p:grpSpPr>
          <a:xfrm rot="2700000">
            <a:off x="5808950" y="1643487"/>
            <a:ext cx="682154" cy="682153"/>
            <a:chOff x="1343788" y="2719249"/>
            <a:chExt cx="1239078" cy="1239077"/>
          </a:xfrm>
        </p:grpSpPr>
        <p:sp>
          <p:nvSpPr>
            <p:cNvPr id="56" name="Oval 55">
              <a:extLst>
                <a:ext uri="{FF2B5EF4-FFF2-40B4-BE49-F238E27FC236}">
                  <a16:creationId xmlns:a16="http://schemas.microsoft.com/office/drawing/2014/main" id="{4B7948A1-FFE5-4DDA-A315-FD7E558AD85F}"/>
                </a:ext>
              </a:extLst>
            </p:cNvPr>
            <p:cNvSpPr/>
            <p:nvPr/>
          </p:nvSpPr>
          <p:spPr>
            <a:xfrm>
              <a:off x="1343788" y="2719249"/>
              <a:ext cx="1239078" cy="1239077"/>
            </a:xfrm>
            <a:prstGeom prst="ellipse">
              <a:avLst/>
            </a:prstGeom>
            <a:solidFill>
              <a:schemeClr val="tx2"/>
            </a:solidFill>
            <a:ln w="38100">
              <a:noFill/>
            </a:ln>
            <a:effectLst>
              <a:outerShdw blurRad="101600" sx="105000" sy="105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Rounded Corners 56">
              <a:extLst>
                <a:ext uri="{FF2B5EF4-FFF2-40B4-BE49-F238E27FC236}">
                  <a16:creationId xmlns:a16="http://schemas.microsoft.com/office/drawing/2014/main" id="{10E5B46E-F79E-4A40-BD0B-2C568CCC0044}"/>
                </a:ext>
              </a:extLst>
            </p:cNvPr>
            <p:cNvSpPr/>
            <p:nvPr/>
          </p:nvSpPr>
          <p:spPr>
            <a:xfrm>
              <a:off x="1912836" y="2719249"/>
              <a:ext cx="100983" cy="397428"/>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a16="http://schemas.microsoft.com/office/drawing/2014/main" id="{2833736D-C606-4EC5-8871-DD2F819A38A3}"/>
              </a:ext>
            </a:extLst>
          </p:cNvPr>
          <p:cNvGrpSpPr/>
          <p:nvPr/>
        </p:nvGrpSpPr>
        <p:grpSpPr>
          <a:xfrm rot="4500000">
            <a:off x="929274" y="1627324"/>
            <a:ext cx="682155" cy="682154"/>
            <a:chOff x="1343788" y="2719249"/>
            <a:chExt cx="1239078" cy="1239077"/>
          </a:xfrm>
        </p:grpSpPr>
        <p:sp>
          <p:nvSpPr>
            <p:cNvPr id="59" name="Oval 58">
              <a:extLst>
                <a:ext uri="{FF2B5EF4-FFF2-40B4-BE49-F238E27FC236}">
                  <a16:creationId xmlns:a16="http://schemas.microsoft.com/office/drawing/2014/main" id="{09516C8B-76B5-4ED8-AC32-6955EC32577E}"/>
                </a:ext>
              </a:extLst>
            </p:cNvPr>
            <p:cNvSpPr/>
            <p:nvPr/>
          </p:nvSpPr>
          <p:spPr>
            <a:xfrm>
              <a:off x="1343788" y="2719249"/>
              <a:ext cx="1239078" cy="1239077"/>
            </a:xfrm>
            <a:prstGeom prst="ellipse">
              <a:avLst/>
            </a:prstGeom>
            <a:solidFill>
              <a:schemeClr val="tx2"/>
            </a:solidFill>
            <a:ln w="38100">
              <a:noFill/>
            </a:ln>
            <a:effectLst>
              <a:outerShdw blurRad="101600" sx="105000" sy="105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Rounded Corners 59">
              <a:extLst>
                <a:ext uri="{FF2B5EF4-FFF2-40B4-BE49-F238E27FC236}">
                  <a16:creationId xmlns:a16="http://schemas.microsoft.com/office/drawing/2014/main" id="{31CC04FA-A154-4FB7-AEAE-E4D536295646}"/>
                </a:ext>
              </a:extLst>
            </p:cNvPr>
            <p:cNvSpPr/>
            <p:nvPr/>
          </p:nvSpPr>
          <p:spPr>
            <a:xfrm>
              <a:off x="1912836" y="2719249"/>
              <a:ext cx="100983" cy="397428"/>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a:extLst>
              <a:ext uri="{FF2B5EF4-FFF2-40B4-BE49-F238E27FC236}">
                <a16:creationId xmlns:a16="http://schemas.microsoft.com/office/drawing/2014/main" id="{21C4597A-D75E-4881-875C-6FFAB90B92F3}"/>
              </a:ext>
            </a:extLst>
          </p:cNvPr>
          <p:cNvSpPr txBox="1"/>
          <p:nvPr/>
        </p:nvSpPr>
        <p:spPr>
          <a:xfrm>
            <a:off x="256462" y="2605372"/>
            <a:ext cx="2102709" cy="523220"/>
          </a:xfrm>
          <a:prstGeom prst="rect">
            <a:avLst/>
          </a:prstGeom>
          <a:noFill/>
        </p:spPr>
        <p:txBody>
          <a:bodyPr wrap="square" rtlCol="0">
            <a:spAutoFit/>
          </a:bodyPr>
          <a:lstStyle/>
          <a:p>
            <a:pPr algn="ctr"/>
            <a:r>
              <a:rPr lang="en-US" sz="2800" b="1" dirty="0">
                <a:latin typeface="+mj-lt"/>
              </a:rPr>
              <a:t>-6.75 dB</a:t>
            </a:r>
          </a:p>
        </p:txBody>
      </p:sp>
      <p:sp>
        <p:nvSpPr>
          <p:cNvPr id="62" name="TextBox 61">
            <a:extLst>
              <a:ext uri="{FF2B5EF4-FFF2-40B4-BE49-F238E27FC236}">
                <a16:creationId xmlns:a16="http://schemas.microsoft.com/office/drawing/2014/main" id="{2D4DCEB6-6D5E-412F-9FE4-A016BBFAEA52}"/>
              </a:ext>
            </a:extLst>
          </p:cNvPr>
          <p:cNvSpPr txBox="1"/>
          <p:nvPr/>
        </p:nvSpPr>
        <p:spPr>
          <a:xfrm>
            <a:off x="2736231" y="2575038"/>
            <a:ext cx="1958436" cy="523220"/>
          </a:xfrm>
          <a:prstGeom prst="rect">
            <a:avLst/>
          </a:prstGeom>
          <a:noFill/>
        </p:spPr>
        <p:txBody>
          <a:bodyPr wrap="square" rtlCol="0">
            <a:spAutoFit/>
          </a:bodyPr>
          <a:lstStyle/>
          <a:p>
            <a:pPr algn="ctr"/>
            <a:r>
              <a:rPr lang="en-US" sz="2800" b="1" dirty="0">
                <a:latin typeface="+mj-lt"/>
              </a:rPr>
              <a:t>-6.70 dB</a:t>
            </a:r>
          </a:p>
        </p:txBody>
      </p:sp>
      <p:sp>
        <p:nvSpPr>
          <p:cNvPr id="63" name="TextBox 62">
            <a:extLst>
              <a:ext uri="{FF2B5EF4-FFF2-40B4-BE49-F238E27FC236}">
                <a16:creationId xmlns:a16="http://schemas.microsoft.com/office/drawing/2014/main" id="{5F3584BA-4AE7-45FA-B187-19ADA5094E5E}"/>
              </a:ext>
            </a:extLst>
          </p:cNvPr>
          <p:cNvSpPr txBox="1"/>
          <p:nvPr/>
        </p:nvSpPr>
        <p:spPr>
          <a:xfrm>
            <a:off x="5188626" y="2605372"/>
            <a:ext cx="1922801" cy="523220"/>
          </a:xfrm>
          <a:prstGeom prst="rect">
            <a:avLst/>
          </a:prstGeom>
          <a:noFill/>
        </p:spPr>
        <p:txBody>
          <a:bodyPr wrap="square" rtlCol="0">
            <a:spAutoFit/>
          </a:bodyPr>
          <a:lstStyle/>
          <a:p>
            <a:pPr algn="ctr"/>
            <a:r>
              <a:rPr lang="en-US" sz="2800" b="1" dirty="0">
                <a:latin typeface="+mj-lt"/>
              </a:rPr>
              <a:t>-6.84 dB</a:t>
            </a:r>
          </a:p>
        </p:txBody>
      </p:sp>
      <p:sp>
        <p:nvSpPr>
          <p:cNvPr id="64" name="TextBox 63">
            <a:extLst>
              <a:ext uri="{FF2B5EF4-FFF2-40B4-BE49-F238E27FC236}">
                <a16:creationId xmlns:a16="http://schemas.microsoft.com/office/drawing/2014/main" id="{A0331C1D-14C9-418D-9D31-BD333D3C478F}"/>
              </a:ext>
            </a:extLst>
          </p:cNvPr>
          <p:cNvSpPr txBox="1"/>
          <p:nvPr/>
        </p:nvSpPr>
        <p:spPr>
          <a:xfrm>
            <a:off x="7573379" y="2593151"/>
            <a:ext cx="1803377" cy="523220"/>
          </a:xfrm>
          <a:prstGeom prst="rect">
            <a:avLst/>
          </a:prstGeom>
          <a:noFill/>
        </p:spPr>
        <p:txBody>
          <a:bodyPr wrap="square" rtlCol="0">
            <a:spAutoFit/>
          </a:bodyPr>
          <a:lstStyle/>
          <a:p>
            <a:pPr algn="ctr"/>
            <a:r>
              <a:rPr lang="en-US" sz="2800" b="1" dirty="0">
                <a:latin typeface="+mj-lt"/>
              </a:rPr>
              <a:t>-6.87 dB</a:t>
            </a:r>
          </a:p>
        </p:txBody>
      </p:sp>
      <p:sp>
        <p:nvSpPr>
          <p:cNvPr id="66" name="TextBox 65">
            <a:extLst>
              <a:ext uri="{FF2B5EF4-FFF2-40B4-BE49-F238E27FC236}">
                <a16:creationId xmlns:a16="http://schemas.microsoft.com/office/drawing/2014/main" id="{2D8AAF87-7D3B-493A-B201-BF5B094D8691}"/>
              </a:ext>
            </a:extLst>
          </p:cNvPr>
          <p:cNvSpPr txBox="1"/>
          <p:nvPr/>
        </p:nvSpPr>
        <p:spPr>
          <a:xfrm>
            <a:off x="3095840" y="3269000"/>
            <a:ext cx="1230076" cy="338554"/>
          </a:xfrm>
          <a:prstGeom prst="rect">
            <a:avLst/>
          </a:prstGeom>
          <a:noFill/>
        </p:spPr>
        <p:txBody>
          <a:bodyPr wrap="square" rtlCol="0">
            <a:spAutoFit/>
          </a:bodyPr>
          <a:lstStyle/>
          <a:p>
            <a:pPr algn="ctr"/>
            <a:r>
              <a:rPr lang="en-US" sz="1600" b="1" dirty="0">
                <a:latin typeface="+mj-lt"/>
              </a:rPr>
              <a:t>2018</a:t>
            </a:r>
          </a:p>
        </p:txBody>
      </p:sp>
      <p:sp>
        <p:nvSpPr>
          <p:cNvPr id="67" name="TextBox 66">
            <a:extLst>
              <a:ext uri="{FF2B5EF4-FFF2-40B4-BE49-F238E27FC236}">
                <a16:creationId xmlns:a16="http://schemas.microsoft.com/office/drawing/2014/main" id="{2DE8527E-66E1-41AC-9EAC-2C6E7DA707DB}"/>
              </a:ext>
            </a:extLst>
          </p:cNvPr>
          <p:cNvSpPr txBox="1"/>
          <p:nvPr/>
        </p:nvSpPr>
        <p:spPr>
          <a:xfrm>
            <a:off x="5429831" y="3280869"/>
            <a:ext cx="1343188" cy="338554"/>
          </a:xfrm>
          <a:prstGeom prst="rect">
            <a:avLst/>
          </a:prstGeom>
          <a:noFill/>
        </p:spPr>
        <p:txBody>
          <a:bodyPr wrap="square" rtlCol="0">
            <a:spAutoFit/>
          </a:bodyPr>
          <a:lstStyle/>
          <a:p>
            <a:pPr algn="ctr"/>
            <a:r>
              <a:rPr lang="en-US" sz="1600" b="1" dirty="0">
                <a:latin typeface="+mj-lt"/>
              </a:rPr>
              <a:t>2019</a:t>
            </a:r>
          </a:p>
        </p:txBody>
      </p:sp>
      <p:sp>
        <p:nvSpPr>
          <p:cNvPr id="68" name="TextBox 67">
            <a:extLst>
              <a:ext uri="{FF2B5EF4-FFF2-40B4-BE49-F238E27FC236}">
                <a16:creationId xmlns:a16="http://schemas.microsoft.com/office/drawing/2014/main" id="{758FEE2D-7B64-4268-9F82-3400F154467A}"/>
              </a:ext>
            </a:extLst>
          </p:cNvPr>
          <p:cNvSpPr txBox="1"/>
          <p:nvPr/>
        </p:nvSpPr>
        <p:spPr>
          <a:xfrm>
            <a:off x="8031449" y="3238667"/>
            <a:ext cx="1076416" cy="338554"/>
          </a:xfrm>
          <a:prstGeom prst="rect">
            <a:avLst/>
          </a:prstGeom>
          <a:noFill/>
        </p:spPr>
        <p:txBody>
          <a:bodyPr wrap="square" rtlCol="0">
            <a:spAutoFit/>
          </a:bodyPr>
          <a:lstStyle/>
          <a:p>
            <a:pPr algn="ctr"/>
            <a:r>
              <a:rPr lang="en-US" sz="1600" b="1" dirty="0">
                <a:latin typeface="+mj-lt"/>
              </a:rPr>
              <a:t>2020</a:t>
            </a:r>
          </a:p>
        </p:txBody>
      </p:sp>
      <p:sp>
        <p:nvSpPr>
          <p:cNvPr id="42" name="TextBox 41">
            <a:extLst>
              <a:ext uri="{FF2B5EF4-FFF2-40B4-BE49-F238E27FC236}">
                <a16:creationId xmlns:a16="http://schemas.microsoft.com/office/drawing/2014/main" id="{00B154B3-E5B2-CB4F-A372-CDCA4D0B46EC}"/>
              </a:ext>
            </a:extLst>
          </p:cNvPr>
          <p:cNvSpPr txBox="1"/>
          <p:nvPr/>
        </p:nvSpPr>
        <p:spPr>
          <a:xfrm>
            <a:off x="9934406" y="2605372"/>
            <a:ext cx="1803377" cy="523220"/>
          </a:xfrm>
          <a:prstGeom prst="rect">
            <a:avLst/>
          </a:prstGeom>
          <a:noFill/>
        </p:spPr>
        <p:txBody>
          <a:bodyPr wrap="square" rtlCol="0">
            <a:spAutoFit/>
          </a:bodyPr>
          <a:lstStyle/>
          <a:p>
            <a:pPr algn="ctr"/>
            <a:r>
              <a:rPr lang="en-US" sz="2800" b="1" dirty="0">
                <a:latin typeface="+mj-lt"/>
              </a:rPr>
              <a:t>-7.04 dB</a:t>
            </a:r>
          </a:p>
        </p:txBody>
      </p:sp>
      <p:sp>
        <p:nvSpPr>
          <p:cNvPr id="43" name="TextBox 42">
            <a:extLst>
              <a:ext uri="{FF2B5EF4-FFF2-40B4-BE49-F238E27FC236}">
                <a16:creationId xmlns:a16="http://schemas.microsoft.com/office/drawing/2014/main" id="{7050D485-3C38-3544-B720-191F83386E94}"/>
              </a:ext>
            </a:extLst>
          </p:cNvPr>
          <p:cNvSpPr txBox="1"/>
          <p:nvPr/>
        </p:nvSpPr>
        <p:spPr>
          <a:xfrm>
            <a:off x="10392476" y="3208191"/>
            <a:ext cx="1076416" cy="338554"/>
          </a:xfrm>
          <a:prstGeom prst="rect">
            <a:avLst/>
          </a:prstGeom>
          <a:noFill/>
        </p:spPr>
        <p:txBody>
          <a:bodyPr wrap="square" rtlCol="0">
            <a:spAutoFit/>
          </a:bodyPr>
          <a:lstStyle/>
          <a:p>
            <a:pPr algn="ctr"/>
            <a:r>
              <a:rPr lang="en-US" sz="1600" b="1" dirty="0">
                <a:latin typeface="+mj-lt"/>
              </a:rPr>
              <a:t>2021</a:t>
            </a:r>
          </a:p>
        </p:txBody>
      </p:sp>
      <p:pic>
        <p:nvPicPr>
          <p:cNvPr id="5" name="Picture 4" descr="Chart, line chart&#10;&#10;Description automatically generated">
            <a:extLst>
              <a:ext uri="{FF2B5EF4-FFF2-40B4-BE49-F238E27FC236}">
                <a16:creationId xmlns:a16="http://schemas.microsoft.com/office/drawing/2014/main" id="{AA1FD9B9-65F2-4E49-9AA0-ECBC0E95C64D}"/>
              </a:ext>
            </a:extLst>
          </p:cNvPr>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99859" y="3705880"/>
            <a:ext cx="11549576" cy="2946400"/>
          </a:xfrm>
          <a:prstGeom prst="rect">
            <a:avLst/>
          </a:prstGeom>
        </p:spPr>
      </p:pic>
      <p:sp>
        <p:nvSpPr>
          <p:cNvPr id="65" name="TextBox 64">
            <a:extLst>
              <a:ext uri="{FF2B5EF4-FFF2-40B4-BE49-F238E27FC236}">
                <a16:creationId xmlns:a16="http://schemas.microsoft.com/office/drawing/2014/main" id="{D3F07FBC-7AC7-482D-91F2-600E4F6378BD}"/>
              </a:ext>
            </a:extLst>
          </p:cNvPr>
          <p:cNvSpPr txBox="1"/>
          <p:nvPr/>
        </p:nvSpPr>
        <p:spPr>
          <a:xfrm>
            <a:off x="760585" y="3230877"/>
            <a:ext cx="1076416" cy="338554"/>
          </a:xfrm>
          <a:prstGeom prst="rect">
            <a:avLst/>
          </a:prstGeom>
          <a:noFill/>
        </p:spPr>
        <p:txBody>
          <a:bodyPr wrap="square" rtlCol="0">
            <a:spAutoFit/>
          </a:bodyPr>
          <a:lstStyle/>
          <a:p>
            <a:pPr algn="ctr"/>
            <a:r>
              <a:rPr lang="en-US" sz="1600" b="1" dirty="0">
                <a:latin typeface="+mj-lt"/>
              </a:rPr>
              <a:t>2017</a:t>
            </a:r>
          </a:p>
        </p:txBody>
      </p:sp>
      <p:graphicFrame>
        <p:nvGraphicFramePr>
          <p:cNvPr id="47" name="Chart 46">
            <a:extLst>
              <a:ext uri="{FF2B5EF4-FFF2-40B4-BE49-F238E27FC236}">
                <a16:creationId xmlns:a16="http://schemas.microsoft.com/office/drawing/2014/main" id="{7CEC389B-8341-FC42-A68D-6728F579ED44}"/>
              </a:ext>
            </a:extLst>
          </p:cNvPr>
          <p:cNvGraphicFramePr/>
          <p:nvPr>
            <p:extLst>
              <p:ext uri="{D42A27DB-BD31-4B8C-83A1-F6EECF244321}">
                <p14:modId xmlns:p14="http://schemas.microsoft.com/office/powerpoint/2010/main" val="1864043174"/>
              </p:ext>
            </p:extLst>
          </p:nvPr>
        </p:nvGraphicFramePr>
        <p:xfrm>
          <a:off x="7773415" y="1255292"/>
          <a:ext cx="1440395" cy="1440395"/>
        </p:xfrm>
        <a:graphic>
          <a:graphicData uri="http://schemas.openxmlformats.org/drawingml/2006/chart">
            <c:chart xmlns:c="http://schemas.openxmlformats.org/drawingml/2006/chart" xmlns:r="http://schemas.openxmlformats.org/officeDocument/2006/relationships" r:id="rId8"/>
          </a:graphicData>
        </a:graphic>
      </p:graphicFrame>
      <p:sp>
        <p:nvSpPr>
          <p:cNvPr id="48" name="Oval 47">
            <a:extLst>
              <a:ext uri="{FF2B5EF4-FFF2-40B4-BE49-F238E27FC236}">
                <a16:creationId xmlns:a16="http://schemas.microsoft.com/office/drawing/2014/main" id="{736C689A-512D-AA44-BEA8-1F1D979CF1C4}"/>
              </a:ext>
            </a:extLst>
          </p:cNvPr>
          <p:cNvSpPr/>
          <p:nvPr/>
        </p:nvSpPr>
        <p:spPr>
          <a:xfrm>
            <a:off x="8052110" y="1536666"/>
            <a:ext cx="887240" cy="887239"/>
          </a:xfrm>
          <a:prstGeom prst="ellipse">
            <a:avLst/>
          </a:prstGeom>
          <a:solidFill>
            <a:schemeClr val="tx2">
              <a:lumMod val="10000"/>
              <a:lumOff val="90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1BEF233E-9BEA-5540-9396-F0F9A367E23A}"/>
              </a:ext>
            </a:extLst>
          </p:cNvPr>
          <p:cNvGrpSpPr/>
          <p:nvPr/>
        </p:nvGrpSpPr>
        <p:grpSpPr>
          <a:xfrm rot="2700000">
            <a:off x="8152534" y="1629419"/>
            <a:ext cx="682154" cy="682153"/>
            <a:chOff x="1343788" y="2719249"/>
            <a:chExt cx="1239078" cy="1239077"/>
          </a:xfrm>
        </p:grpSpPr>
        <p:sp>
          <p:nvSpPr>
            <p:cNvPr id="50" name="Oval 49">
              <a:extLst>
                <a:ext uri="{FF2B5EF4-FFF2-40B4-BE49-F238E27FC236}">
                  <a16:creationId xmlns:a16="http://schemas.microsoft.com/office/drawing/2014/main" id="{AD8D4755-1AB2-7343-A0EC-6E67B2DA4E27}"/>
                </a:ext>
              </a:extLst>
            </p:cNvPr>
            <p:cNvSpPr/>
            <p:nvPr/>
          </p:nvSpPr>
          <p:spPr>
            <a:xfrm>
              <a:off x="1343788" y="2719249"/>
              <a:ext cx="1239078" cy="1239077"/>
            </a:xfrm>
            <a:prstGeom prst="ellipse">
              <a:avLst/>
            </a:prstGeom>
            <a:solidFill>
              <a:schemeClr val="tx2"/>
            </a:solidFill>
            <a:ln w="38100">
              <a:noFill/>
            </a:ln>
            <a:effectLst>
              <a:outerShdw blurRad="101600" sx="105000" sy="105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6">
              <a:extLst>
                <a:ext uri="{FF2B5EF4-FFF2-40B4-BE49-F238E27FC236}">
                  <a16:creationId xmlns:a16="http://schemas.microsoft.com/office/drawing/2014/main" id="{767E969E-69B7-FA48-94E7-AE3C624A5873}"/>
                </a:ext>
              </a:extLst>
            </p:cNvPr>
            <p:cNvSpPr/>
            <p:nvPr/>
          </p:nvSpPr>
          <p:spPr>
            <a:xfrm>
              <a:off x="1912836" y="2719249"/>
              <a:ext cx="100983" cy="397428"/>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7185721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500"/>
                                        <p:tgtEl>
                                          <p:spTgt spid="40"/>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nodeType="withEffect">
                                  <p:stCondLst>
                                    <p:cond delay="100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100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500"/>
                                        <p:tgtEl>
                                          <p:spTgt spid="52"/>
                                        </p:tgtEl>
                                      </p:cBhvr>
                                    </p:animEffect>
                                  </p:childTnLst>
                                </p:cTn>
                              </p:par>
                              <p:par>
                                <p:cTn id="26" presetID="10" presetClass="entr" presetSubtype="0" fill="hold" nodeType="withEffect">
                                  <p:stCondLst>
                                    <p:cond delay="100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500"/>
                                        <p:tgtEl>
                                          <p:spTgt spid="55"/>
                                        </p:tgtEl>
                                      </p:cBhvr>
                                    </p:animEffect>
                                  </p:childTnLst>
                                </p:cTn>
                              </p:par>
                              <p:par>
                                <p:cTn id="29" presetID="10" presetClass="entr" presetSubtype="0" fill="hold" nodeType="withEffect">
                                  <p:stCondLst>
                                    <p:cond delay="1000"/>
                                  </p:stCondLst>
                                  <p:childTnLst>
                                    <p:set>
                                      <p:cBhvr>
                                        <p:cTn id="30" dur="1" fill="hold">
                                          <p:stCondLst>
                                            <p:cond delay="0"/>
                                          </p:stCondLst>
                                        </p:cTn>
                                        <p:tgtEl>
                                          <p:spTgt spid="58"/>
                                        </p:tgtEl>
                                        <p:attrNameLst>
                                          <p:attrName>style.visibility</p:attrName>
                                        </p:attrNameLst>
                                      </p:cBhvr>
                                      <p:to>
                                        <p:strVal val="visible"/>
                                      </p:to>
                                    </p:set>
                                    <p:animEffect transition="in" filter="fade">
                                      <p:cBhvr>
                                        <p:cTn id="31" dur="500"/>
                                        <p:tgtEl>
                                          <p:spTgt spid="58"/>
                                        </p:tgtEl>
                                      </p:cBhvr>
                                    </p:animEffect>
                                  </p:childTnLst>
                                </p:cTn>
                              </p:par>
                              <p:par>
                                <p:cTn id="32" presetID="8" presetClass="emph" presetSubtype="0" fill="hold" nodeType="withEffect">
                                  <p:stCondLst>
                                    <p:cond delay="1500"/>
                                  </p:stCondLst>
                                  <p:childTnLst>
                                    <p:animRot by="21600000">
                                      <p:cBhvr>
                                        <p:cTn id="33" dur="1000" fill="hold"/>
                                        <p:tgtEl>
                                          <p:spTgt spid="11"/>
                                        </p:tgtEl>
                                        <p:attrNameLst>
                                          <p:attrName>r</p:attrName>
                                        </p:attrNameLst>
                                      </p:cBhvr>
                                    </p:animRot>
                                  </p:childTnLst>
                                </p:cTn>
                              </p:par>
                              <p:par>
                                <p:cTn id="34" presetID="8" presetClass="emph" presetSubtype="0" fill="hold" nodeType="withEffect">
                                  <p:stCondLst>
                                    <p:cond delay="1500"/>
                                  </p:stCondLst>
                                  <p:childTnLst>
                                    <p:animRot by="21600000">
                                      <p:cBhvr>
                                        <p:cTn id="35" dur="1000" fill="hold"/>
                                        <p:tgtEl>
                                          <p:spTgt spid="52"/>
                                        </p:tgtEl>
                                        <p:attrNameLst>
                                          <p:attrName>r</p:attrName>
                                        </p:attrNameLst>
                                      </p:cBhvr>
                                    </p:animRot>
                                  </p:childTnLst>
                                </p:cTn>
                              </p:par>
                              <p:par>
                                <p:cTn id="36" presetID="8" presetClass="emph" presetSubtype="0" fill="hold" nodeType="withEffect">
                                  <p:stCondLst>
                                    <p:cond delay="1500"/>
                                  </p:stCondLst>
                                  <p:childTnLst>
                                    <p:animRot by="21600000">
                                      <p:cBhvr>
                                        <p:cTn id="37" dur="1000" fill="hold"/>
                                        <p:tgtEl>
                                          <p:spTgt spid="55"/>
                                        </p:tgtEl>
                                        <p:attrNameLst>
                                          <p:attrName>r</p:attrName>
                                        </p:attrNameLst>
                                      </p:cBhvr>
                                    </p:animRot>
                                  </p:childTnLst>
                                </p:cTn>
                              </p:par>
                              <p:par>
                                <p:cTn id="38" presetID="8" presetClass="emph" presetSubtype="0" fill="hold" nodeType="withEffect">
                                  <p:stCondLst>
                                    <p:cond delay="1500"/>
                                  </p:stCondLst>
                                  <p:childTnLst>
                                    <p:animRot by="21600000">
                                      <p:cBhvr>
                                        <p:cTn id="39" dur="1000" fill="hold"/>
                                        <p:tgtEl>
                                          <p:spTgt spid="58"/>
                                        </p:tgtEl>
                                        <p:attrNameLst>
                                          <p:attrName>r</p:attrName>
                                        </p:attrNameLst>
                                      </p:cBhvr>
                                    </p:animRot>
                                  </p:childTnLst>
                                </p:cTn>
                              </p:par>
                              <p:par>
                                <p:cTn id="40" presetID="10" presetClass="entr" presetSubtype="0" fill="hold" grpId="0" nodeType="withEffect">
                                  <p:stCondLst>
                                    <p:cond delay="2500"/>
                                  </p:stCondLst>
                                  <p:childTnLst>
                                    <p:set>
                                      <p:cBhvr>
                                        <p:cTn id="41" dur="1" fill="hold">
                                          <p:stCondLst>
                                            <p:cond delay="0"/>
                                          </p:stCondLst>
                                        </p:cTn>
                                        <p:tgtEl>
                                          <p:spTgt spid="121"/>
                                        </p:tgtEl>
                                        <p:attrNameLst>
                                          <p:attrName>style.visibility</p:attrName>
                                        </p:attrNameLst>
                                      </p:cBhvr>
                                      <p:to>
                                        <p:strVal val="visible"/>
                                      </p:to>
                                    </p:set>
                                    <p:animEffect transition="in" filter="fade">
                                      <p:cBhvr>
                                        <p:cTn id="42" dur="500"/>
                                        <p:tgtEl>
                                          <p:spTgt spid="121"/>
                                        </p:tgtEl>
                                      </p:cBhvr>
                                    </p:animEffect>
                                  </p:childTnLst>
                                </p:cTn>
                              </p:par>
                              <p:par>
                                <p:cTn id="43" presetID="10" presetClass="entr" presetSubtype="0" fill="hold" grpId="0" nodeType="withEffect">
                                  <p:stCondLst>
                                    <p:cond delay="2500"/>
                                  </p:stCondLst>
                                  <p:childTnLst>
                                    <p:set>
                                      <p:cBhvr>
                                        <p:cTn id="44" dur="1" fill="hold">
                                          <p:stCondLst>
                                            <p:cond delay="0"/>
                                          </p:stCondLst>
                                        </p:cTn>
                                        <p:tgtEl>
                                          <p:spTgt spid="33"/>
                                        </p:tgtEl>
                                        <p:attrNameLst>
                                          <p:attrName>style.visibility</p:attrName>
                                        </p:attrNameLst>
                                      </p:cBhvr>
                                      <p:to>
                                        <p:strVal val="visible"/>
                                      </p:to>
                                    </p:set>
                                    <p:animEffect transition="in" filter="fade">
                                      <p:cBhvr>
                                        <p:cTn id="45" dur="500"/>
                                        <p:tgtEl>
                                          <p:spTgt spid="33"/>
                                        </p:tgtEl>
                                      </p:cBhvr>
                                    </p:animEffect>
                                  </p:childTnLst>
                                </p:cTn>
                              </p:par>
                              <p:par>
                                <p:cTn id="46" presetID="10" presetClass="entr" presetSubtype="0" fill="hold" grpId="0" nodeType="withEffect">
                                  <p:stCondLst>
                                    <p:cond delay="2500"/>
                                  </p:stCondLst>
                                  <p:childTnLst>
                                    <p:set>
                                      <p:cBhvr>
                                        <p:cTn id="47" dur="1" fill="hold">
                                          <p:stCondLst>
                                            <p:cond delay="0"/>
                                          </p:stCondLst>
                                        </p:cTn>
                                        <p:tgtEl>
                                          <p:spTgt spid="39"/>
                                        </p:tgtEl>
                                        <p:attrNameLst>
                                          <p:attrName>style.visibility</p:attrName>
                                        </p:attrNameLst>
                                      </p:cBhvr>
                                      <p:to>
                                        <p:strVal val="visible"/>
                                      </p:to>
                                    </p:set>
                                    <p:animEffect transition="in" filter="fade">
                                      <p:cBhvr>
                                        <p:cTn id="48" dur="500"/>
                                        <p:tgtEl>
                                          <p:spTgt spid="39"/>
                                        </p:tgtEl>
                                      </p:cBhvr>
                                    </p:animEffect>
                                  </p:childTnLst>
                                </p:cTn>
                              </p:par>
                              <p:par>
                                <p:cTn id="49" presetID="10" presetClass="entr" presetSubtype="0" fill="hold" grpId="0" nodeType="withEffect">
                                  <p:stCondLst>
                                    <p:cond delay="250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par>
                                <p:cTn id="52" presetID="10" presetClass="entr" presetSubtype="0" fill="hold" grpId="0" nodeType="withEffect">
                                  <p:stCondLst>
                                    <p:cond delay="300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500"/>
                                        <p:tgtEl>
                                          <p:spTgt spid="30"/>
                                        </p:tgtEl>
                                      </p:cBhvr>
                                    </p:animEffect>
                                  </p:childTnLst>
                                </p:cTn>
                              </p:par>
                              <p:par>
                                <p:cTn id="55" presetID="10" presetClass="entr" presetSubtype="0" fill="hold" grpId="0" nodeType="withEffect">
                                  <p:stCondLst>
                                    <p:cond delay="3000"/>
                                  </p:stCondLst>
                                  <p:childTnLst>
                                    <p:set>
                                      <p:cBhvr>
                                        <p:cTn id="56" dur="1" fill="hold">
                                          <p:stCondLst>
                                            <p:cond delay="0"/>
                                          </p:stCondLst>
                                        </p:cTn>
                                        <p:tgtEl>
                                          <p:spTgt spid="62"/>
                                        </p:tgtEl>
                                        <p:attrNameLst>
                                          <p:attrName>style.visibility</p:attrName>
                                        </p:attrNameLst>
                                      </p:cBhvr>
                                      <p:to>
                                        <p:strVal val="visible"/>
                                      </p:to>
                                    </p:set>
                                    <p:animEffect transition="in" filter="fade">
                                      <p:cBhvr>
                                        <p:cTn id="57" dur="500"/>
                                        <p:tgtEl>
                                          <p:spTgt spid="62"/>
                                        </p:tgtEl>
                                      </p:cBhvr>
                                    </p:animEffect>
                                  </p:childTnLst>
                                </p:cTn>
                              </p:par>
                              <p:par>
                                <p:cTn id="58" presetID="10" presetClass="entr" presetSubtype="0" fill="hold" grpId="0" nodeType="withEffect">
                                  <p:stCondLst>
                                    <p:cond delay="3000"/>
                                  </p:stCondLst>
                                  <p:childTnLst>
                                    <p:set>
                                      <p:cBhvr>
                                        <p:cTn id="59" dur="1" fill="hold">
                                          <p:stCondLst>
                                            <p:cond delay="0"/>
                                          </p:stCondLst>
                                        </p:cTn>
                                        <p:tgtEl>
                                          <p:spTgt spid="63"/>
                                        </p:tgtEl>
                                        <p:attrNameLst>
                                          <p:attrName>style.visibility</p:attrName>
                                        </p:attrNameLst>
                                      </p:cBhvr>
                                      <p:to>
                                        <p:strVal val="visible"/>
                                      </p:to>
                                    </p:set>
                                    <p:animEffect transition="in" filter="fade">
                                      <p:cBhvr>
                                        <p:cTn id="60" dur="500"/>
                                        <p:tgtEl>
                                          <p:spTgt spid="63"/>
                                        </p:tgtEl>
                                      </p:cBhvr>
                                    </p:animEffect>
                                  </p:childTnLst>
                                </p:cTn>
                              </p:par>
                              <p:par>
                                <p:cTn id="61" presetID="10" presetClass="entr" presetSubtype="0" fill="hold" grpId="0" nodeType="withEffect">
                                  <p:stCondLst>
                                    <p:cond delay="3000"/>
                                  </p:stCondLst>
                                  <p:childTnLst>
                                    <p:set>
                                      <p:cBhvr>
                                        <p:cTn id="62" dur="1" fill="hold">
                                          <p:stCondLst>
                                            <p:cond delay="0"/>
                                          </p:stCondLst>
                                        </p:cTn>
                                        <p:tgtEl>
                                          <p:spTgt spid="64"/>
                                        </p:tgtEl>
                                        <p:attrNameLst>
                                          <p:attrName>style.visibility</p:attrName>
                                        </p:attrNameLst>
                                      </p:cBhvr>
                                      <p:to>
                                        <p:strVal val="visible"/>
                                      </p:to>
                                    </p:set>
                                    <p:animEffect transition="in" filter="fade">
                                      <p:cBhvr>
                                        <p:cTn id="63" dur="500"/>
                                        <p:tgtEl>
                                          <p:spTgt spid="64"/>
                                        </p:tgtEl>
                                      </p:cBhvr>
                                    </p:animEffect>
                                  </p:childTnLst>
                                </p:cTn>
                              </p:par>
                              <p:par>
                                <p:cTn id="64" presetID="10" presetClass="entr" presetSubtype="0" fill="hold" grpId="0" nodeType="withEffect">
                                  <p:stCondLst>
                                    <p:cond delay="3500"/>
                                  </p:stCondLst>
                                  <p:childTnLst>
                                    <p:set>
                                      <p:cBhvr>
                                        <p:cTn id="65" dur="1" fill="hold">
                                          <p:stCondLst>
                                            <p:cond delay="0"/>
                                          </p:stCondLst>
                                        </p:cTn>
                                        <p:tgtEl>
                                          <p:spTgt spid="65"/>
                                        </p:tgtEl>
                                        <p:attrNameLst>
                                          <p:attrName>style.visibility</p:attrName>
                                        </p:attrNameLst>
                                      </p:cBhvr>
                                      <p:to>
                                        <p:strVal val="visible"/>
                                      </p:to>
                                    </p:set>
                                    <p:animEffect transition="in" filter="fade">
                                      <p:cBhvr>
                                        <p:cTn id="66" dur="500"/>
                                        <p:tgtEl>
                                          <p:spTgt spid="65"/>
                                        </p:tgtEl>
                                      </p:cBhvr>
                                    </p:animEffect>
                                  </p:childTnLst>
                                </p:cTn>
                              </p:par>
                              <p:par>
                                <p:cTn id="67" presetID="10" presetClass="entr" presetSubtype="0" fill="hold" grpId="0" nodeType="withEffect">
                                  <p:stCondLst>
                                    <p:cond delay="3500"/>
                                  </p:stCondLst>
                                  <p:childTnLst>
                                    <p:set>
                                      <p:cBhvr>
                                        <p:cTn id="68" dur="1" fill="hold">
                                          <p:stCondLst>
                                            <p:cond delay="0"/>
                                          </p:stCondLst>
                                        </p:cTn>
                                        <p:tgtEl>
                                          <p:spTgt spid="66"/>
                                        </p:tgtEl>
                                        <p:attrNameLst>
                                          <p:attrName>style.visibility</p:attrName>
                                        </p:attrNameLst>
                                      </p:cBhvr>
                                      <p:to>
                                        <p:strVal val="visible"/>
                                      </p:to>
                                    </p:set>
                                    <p:animEffect transition="in" filter="fade">
                                      <p:cBhvr>
                                        <p:cTn id="69" dur="500"/>
                                        <p:tgtEl>
                                          <p:spTgt spid="66"/>
                                        </p:tgtEl>
                                      </p:cBhvr>
                                    </p:animEffect>
                                  </p:childTnLst>
                                </p:cTn>
                              </p:par>
                              <p:par>
                                <p:cTn id="70" presetID="10" presetClass="entr" presetSubtype="0" fill="hold" grpId="0" nodeType="withEffect">
                                  <p:stCondLst>
                                    <p:cond delay="3500"/>
                                  </p:stCondLst>
                                  <p:childTnLst>
                                    <p:set>
                                      <p:cBhvr>
                                        <p:cTn id="71" dur="1" fill="hold">
                                          <p:stCondLst>
                                            <p:cond delay="0"/>
                                          </p:stCondLst>
                                        </p:cTn>
                                        <p:tgtEl>
                                          <p:spTgt spid="67"/>
                                        </p:tgtEl>
                                        <p:attrNameLst>
                                          <p:attrName>style.visibility</p:attrName>
                                        </p:attrNameLst>
                                      </p:cBhvr>
                                      <p:to>
                                        <p:strVal val="visible"/>
                                      </p:to>
                                    </p:set>
                                    <p:animEffect transition="in" filter="fade">
                                      <p:cBhvr>
                                        <p:cTn id="72" dur="500"/>
                                        <p:tgtEl>
                                          <p:spTgt spid="67"/>
                                        </p:tgtEl>
                                      </p:cBhvr>
                                    </p:animEffect>
                                  </p:childTnLst>
                                </p:cTn>
                              </p:par>
                              <p:par>
                                <p:cTn id="73" presetID="10" presetClass="entr" presetSubtype="0" fill="hold" grpId="0" nodeType="withEffect">
                                  <p:stCondLst>
                                    <p:cond delay="3500"/>
                                  </p:stCondLst>
                                  <p:childTnLst>
                                    <p:set>
                                      <p:cBhvr>
                                        <p:cTn id="74" dur="1" fill="hold">
                                          <p:stCondLst>
                                            <p:cond delay="0"/>
                                          </p:stCondLst>
                                        </p:cTn>
                                        <p:tgtEl>
                                          <p:spTgt spid="68"/>
                                        </p:tgtEl>
                                        <p:attrNameLst>
                                          <p:attrName>style.visibility</p:attrName>
                                        </p:attrNameLst>
                                      </p:cBhvr>
                                      <p:to>
                                        <p:strVal val="visible"/>
                                      </p:to>
                                    </p:set>
                                    <p:animEffect transition="in" filter="fade">
                                      <p:cBhvr>
                                        <p:cTn id="75" dur="500"/>
                                        <p:tgtEl>
                                          <p:spTgt spid="68"/>
                                        </p:tgtEl>
                                      </p:cBhvr>
                                    </p:animEffect>
                                  </p:childTnLst>
                                </p:cTn>
                              </p:par>
                              <p:par>
                                <p:cTn id="76" presetID="10" presetClass="entr" presetSubtype="0" fill="hold" grpId="0" nodeType="withEffect">
                                  <p:stCondLst>
                                    <p:cond delay="3000"/>
                                  </p:stCondLst>
                                  <p:childTnLst>
                                    <p:set>
                                      <p:cBhvr>
                                        <p:cTn id="77" dur="1" fill="hold">
                                          <p:stCondLst>
                                            <p:cond delay="0"/>
                                          </p:stCondLst>
                                        </p:cTn>
                                        <p:tgtEl>
                                          <p:spTgt spid="42"/>
                                        </p:tgtEl>
                                        <p:attrNameLst>
                                          <p:attrName>style.visibility</p:attrName>
                                        </p:attrNameLst>
                                      </p:cBhvr>
                                      <p:to>
                                        <p:strVal val="visible"/>
                                      </p:to>
                                    </p:set>
                                    <p:animEffect transition="in" filter="fade">
                                      <p:cBhvr>
                                        <p:cTn id="78" dur="500"/>
                                        <p:tgtEl>
                                          <p:spTgt spid="42"/>
                                        </p:tgtEl>
                                      </p:cBhvr>
                                    </p:animEffect>
                                  </p:childTnLst>
                                </p:cTn>
                              </p:par>
                              <p:par>
                                <p:cTn id="79" presetID="10" presetClass="entr" presetSubtype="0" fill="hold" grpId="0" nodeType="withEffect">
                                  <p:stCondLst>
                                    <p:cond delay="3500"/>
                                  </p:stCondLst>
                                  <p:childTnLst>
                                    <p:set>
                                      <p:cBhvr>
                                        <p:cTn id="80" dur="1" fill="hold">
                                          <p:stCondLst>
                                            <p:cond delay="0"/>
                                          </p:stCondLst>
                                        </p:cTn>
                                        <p:tgtEl>
                                          <p:spTgt spid="43"/>
                                        </p:tgtEl>
                                        <p:attrNameLst>
                                          <p:attrName>style.visibility</p:attrName>
                                        </p:attrNameLst>
                                      </p:cBhvr>
                                      <p:to>
                                        <p:strVal val="visible"/>
                                      </p:to>
                                    </p:set>
                                    <p:animEffect transition="in" filter="fade">
                                      <p:cBhvr>
                                        <p:cTn id="81" dur="500"/>
                                        <p:tgtEl>
                                          <p:spTgt spid="43"/>
                                        </p:tgtEl>
                                      </p:cBhvr>
                                    </p:animEffect>
                                  </p:childTnLst>
                                </p:cTn>
                              </p:par>
                              <p:par>
                                <p:cTn id="82" presetID="10" presetClass="entr" presetSubtype="0" fill="hold" grpId="0" nodeType="withEffect">
                                  <p:stCondLst>
                                    <p:cond delay="500"/>
                                  </p:stCondLst>
                                  <p:childTnLst>
                                    <p:set>
                                      <p:cBhvr>
                                        <p:cTn id="83" dur="1" fill="hold">
                                          <p:stCondLst>
                                            <p:cond delay="0"/>
                                          </p:stCondLst>
                                        </p:cTn>
                                        <p:tgtEl>
                                          <p:spTgt spid="48"/>
                                        </p:tgtEl>
                                        <p:attrNameLst>
                                          <p:attrName>style.visibility</p:attrName>
                                        </p:attrNameLst>
                                      </p:cBhvr>
                                      <p:to>
                                        <p:strVal val="visible"/>
                                      </p:to>
                                    </p:set>
                                    <p:animEffect transition="in" filter="fade">
                                      <p:cBhvr>
                                        <p:cTn id="84" dur="500"/>
                                        <p:tgtEl>
                                          <p:spTgt spid="48"/>
                                        </p:tgtEl>
                                      </p:cBhvr>
                                    </p:animEffect>
                                  </p:childTnLst>
                                </p:cTn>
                              </p:par>
                              <p:par>
                                <p:cTn id="85" presetID="10" presetClass="entr" presetSubtype="0" fill="hold" nodeType="withEffect">
                                  <p:stCondLst>
                                    <p:cond delay="1000"/>
                                  </p:stCondLst>
                                  <p:childTnLst>
                                    <p:set>
                                      <p:cBhvr>
                                        <p:cTn id="86" dur="1" fill="hold">
                                          <p:stCondLst>
                                            <p:cond delay="0"/>
                                          </p:stCondLst>
                                        </p:cTn>
                                        <p:tgtEl>
                                          <p:spTgt spid="49"/>
                                        </p:tgtEl>
                                        <p:attrNameLst>
                                          <p:attrName>style.visibility</p:attrName>
                                        </p:attrNameLst>
                                      </p:cBhvr>
                                      <p:to>
                                        <p:strVal val="visible"/>
                                      </p:to>
                                    </p:set>
                                    <p:animEffect transition="in" filter="fade">
                                      <p:cBhvr>
                                        <p:cTn id="87" dur="500"/>
                                        <p:tgtEl>
                                          <p:spTgt spid="49"/>
                                        </p:tgtEl>
                                      </p:cBhvr>
                                    </p:animEffect>
                                  </p:childTnLst>
                                </p:cTn>
                              </p:par>
                              <p:par>
                                <p:cTn id="88" presetID="8" presetClass="emph" presetSubtype="0" fill="hold" nodeType="withEffect">
                                  <p:stCondLst>
                                    <p:cond delay="1500"/>
                                  </p:stCondLst>
                                  <p:childTnLst>
                                    <p:animRot by="21600000">
                                      <p:cBhvr>
                                        <p:cTn id="89" dur="1000" fill="hold"/>
                                        <p:tgtEl>
                                          <p:spTgt spid="49"/>
                                        </p:tgtEl>
                                        <p:attrNameLst>
                                          <p:attrName>r</p:attrName>
                                        </p:attrNameLst>
                                      </p:cBhvr>
                                    </p:animRot>
                                  </p:childTnLst>
                                </p:cTn>
                              </p:par>
                              <p:par>
                                <p:cTn id="90" presetID="10" presetClass="entr" presetSubtype="0" fill="hold" grpId="0" nodeType="withEffect">
                                  <p:stCondLst>
                                    <p:cond delay="2500"/>
                                  </p:stCondLst>
                                  <p:childTnLst>
                                    <p:set>
                                      <p:cBhvr>
                                        <p:cTn id="91" dur="1" fill="hold">
                                          <p:stCondLst>
                                            <p:cond delay="0"/>
                                          </p:stCondLst>
                                        </p:cTn>
                                        <p:tgtEl>
                                          <p:spTgt spid="47"/>
                                        </p:tgtEl>
                                        <p:attrNameLst>
                                          <p:attrName>style.visibility</p:attrName>
                                        </p:attrNameLst>
                                      </p:cBhvr>
                                      <p:to>
                                        <p:strVal val="visible"/>
                                      </p:to>
                                    </p:set>
                                    <p:animEffect transition="in" filter="fade">
                                      <p:cBhvr>
                                        <p:cTn id="92" dur="500"/>
                                        <p:tgtEl>
                                          <p:spTgt spid="47"/>
                                        </p:tgtEl>
                                      </p:cBhvr>
                                    </p:animEffect>
                                  </p:childTnLst>
                                </p:cTn>
                              </p:par>
                            </p:childTnLst>
                          </p:cTn>
                        </p:par>
                        <p:par>
                          <p:cTn id="93" fill="hold">
                            <p:stCondLst>
                              <p:cond delay="4000"/>
                            </p:stCondLst>
                            <p:childTnLst>
                              <p:par>
                                <p:cTn id="94" presetID="42" presetClass="entr" presetSubtype="0" fill="hold" nodeType="afterEffect">
                                  <p:stCondLst>
                                    <p:cond delay="0"/>
                                  </p:stCondLst>
                                  <p:childTnLst>
                                    <p:set>
                                      <p:cBhvr>
                                        <p:cTn id="95" dur="1" fill="hold">
                                          <p:stCondLst>
                                            <p:cond delay="0"/>
                                          </p:stCondLst>
                                        </p:cTn>
                                        <p:tgtEl>
                                          <p:spTgt spid="5"/>
                                        </p:tgtEl>
                                        <p:attrNameLst>
                                          <p:attrName>style.visibility</p:attrName>
                                        </p:attrNameLst>
                                      </p:cBhvr>
                                      <p:to>
                                        <p:strVal val="visible"/>
                                      </p:to>
                                    </p:set>
                                    <p:animEffect transition="in" filter="fade">
                                      <p:cBhvr>
                                        <p:cTn id="96" dur="1000"/>
                                        <p:tgtEl>
                                          <p:spTgt spid="5"/>
                                        </p:tgtEl>
                                      </p:cBhvr>
                                    </p:animEffect>
                                    <p:anim calcmode="lin" valueType="num">
                                      <p:cBhvr>
                                        <p:cTn id="97" dur="1000" fill="hold"/>
                                        <p:tgtEl>
                                          <p:spTgt spid="5"/>
                                        </p:tgtEl>
                                        <p:attrNameLst>
                                          <p:attrName>ppt_x</p:attrName>
                                        </p:attrNameLst>
                                      </p:cBhvr>
                                      <p:tavLst>
                                        <p:tav tm="0">
                                          <p:val>
                                            <p:strVal val="#ppt_x"/>
                                          </p:val>
                                        </p:tav>
                                        <p:tav tm="100000">
                                          <p:val>
                                            <p:strVal val="#ppt_x"/>
                                          </p:val>
                                        </p:tav>
                                      </p:tavLst>
                                    </p:anim>
                                    <p:anim calcmode="lin" valueType="num">
                                      <p:cBhvr>
                                        <p:cTn id="9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Graphic spid="121" grpId="0">
        <p:bldAsOne/>
      </p:bldGraphic>
      <p:bldP spid="7" grpId="0" animBg="1"/>
      <p:bldGraphic spid="33" grpId="0">
        <p:bldAsOne/>
      </p:bldGraphic>
      <p:bldP spid="34" grpId="0" animBg="1"/>
      <p:bldGraphic spid="39" grpId="0">
        <p:bldAsOne/>
      </p:bldGraphic>
      <p:bldP spid="40" grpId="0" animBg="1"/>
      <p:bldGraphic spid="45" grpId="0">
        <p:bldAsOne/>
      </p:bldGraphic>
      <p:bldP spid="46" grpId="0" animBg="1"/>
      <p:bldP spid="30" grpId="0"/>
      <p:bldP spid="62" grpId="0"/>
      <p:bldP spid="63" grpId="0"/>
      <p:bldP spid="64" grpId="0"/>
      <p:bldP spid="66" grpId="0"/>
      <p:bldP spid="67" grpId="0"/>
      <p:bldP spid="68" grpId="0"/>
      <p:bldP spid="42" grpId="0"/>
      <p:bldP spid="43" grpId="0"/>
      <p:bldP spid="65" grpId="0"/>
      <p:bldGraphic spid="47" grpId="0">
        <p:bldAsOne/>
      </p:bldGraphic>
      <p:bldP spid="4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6709A9C-D2DB-F643-B816-EF78E08B5D22}"/>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1489960" y="750776"/>
            <a:ext cx="9212079" cy="6141386"/>
          </a:xfrm>
          <a:prstGeom prst="rect">
            <a:avLst/>
          </a:prstGeom>
        </p:spPr>
      </p:pic>
      <p:sp>
        <p:nvSpPr>
          <p:cNvPr id="17" name="TextBox 16">
            <a:extLst>
              <a:ext uri="{FF2B5EF4-FFF2-40B4-BE49-F238E27FC236}">
                <a16:creationId xmlns:a16="http://schemas.microsoft.com/office/drawing/2014/main" id="{D3D6468F-225D-4D30-9B6E-FA72BF47963D}"/>
              </a:ext>
            </a:extLst>
          </p:cNvPr>
          <p:cNvSpPr txBox="1"/>
          <p:nvPr/>
        </p:nvSpPr>
        <p:spPr>
          <a:xfrm>
            <a:off x="1810210" y="427610"/>
            <a:ext cx="8571578" cy="646331"/>
          </a:xfrm>
          <a:prstGeom prst="rect">
            <a:avLst/>
          </a:prstGeom>
          <a:noFill/>
        </p:spPr>
        <p:txBody>
          <a:bodyPr wrap="none" rtlCol="0" anchor="ctr">
            <a:spAutoFit/>
          </a:bodyPr>
          <a:lstStyle/>
          <a:p>
            <a:pPr algn="ctr"/>
            <a:r>
              <a:rPr lang="en-US" sz="3600" b="1" dirty="0">
                <a:latin typeface="+mj-lt"/>
              </a:rPr>
              <a:t>CORRELATION MATRIX OF FEATURES</a:t>
            </a:r>
          </a:p>
        </p:txBody>
      </p:sp>
      <p:grpSp>
        <p:nvGrpSpPr>
          <p:cNvPr id="25" name="Group 24">
            <a:extLst>
              <a:ext uri="{FF2B5EF4-FFF2-40B4-BE49-F238E27FC236}">
                <a16:creationId xmlns:a16="http://schemas.microsoft.com/office/drawing/2014/main" id="{C6BFE393-4FE8-4BE2-AC9D-813EF532740E}"/>
              </a:ext>
            </a:extLst>
          </p:cNvPr>
          <p:cNvGrpSpPr/>
          <p:nvPr/>
        </p:nvGrpSpPr>
        <p:grpSpPr>
          <a:xfrm>
            <a:off x="1151415" y="5113581"/>
            <a:ext cx="174899" cy="160948"/>
            <a:chOff x="952922" y="3499389"/>
            <a:chExt cx="1900563" cy="1748960"/>
          </a:xfrm>
          <a:solidFill>
            <a:schemeClr val="bg1"/>
          </a:solidFill>
        </p:grpSpPr>
        <p:sp>
          <p:nvSpPr>
            <p:cNvPr id="26" name="Freeform: Shape 25">
              <a:extLst>
                <a:ext uri="{FF2B5EF4-FFF2-40B4-BE49-F238E27FC236}">
                  <a16:creationId xmlns:a16="http://schemas.microsoft.com/office/drawing/2014/main" id="{5F38A1D2-F590-4729-93A6-01D4FB178D6E}"/>
                </a:ext>
              </a:extLst>
            </p:cNvPr>
            <p:cNvSpPr/>
            <p:nvPr/>
          </p:nvSpPr>
          <p:spPr>
            <a:xfrm>
              <a:off x="952922" y="3500310"/>
              <a:ext cx="1576357" cy="1748039"/>
            </a:xfrm>
            <a:custGeom>
              <a:avLst/>
              <a:gdLst>
                <a:gd name="connsiteX0" fmla="*/ 89692 w 1576356"/>
                <a:gd name="connsiteY0" fmla="*/ 1748921 h 1748039"/>
                <a:gd name="connsiteX1" fmla="*/ 0 w 1576356"/>
                <a:gd name="connsiteY1" fmla="*/ 1659236 h 1748039"/>
                <a:gd name="connsiteX2" fmla="*/ 0 w 1576356"/>
                <a:gd name="connsiteY2" fmla="*/ 89696 h 1748039"/>
                <a:gd name="connsiteX3" fmla="*/ 89692 w 1576356"/>
                <a:gd name="connsiteY3" fmla="*/ 0 h 1748039"/>
                <a:gd name="connsiteX4" fmla="*/ 1547116 w 1576356"/>
                <a:gd name="connsiteY4" fmla="*/ 807200 h 1748039"/>
                <a:gd name="connsiteX5" fmla="*/ 1547116 w 1576356"/>
                <a:gd name="connsiteY5" fmla="*/ 941725 h 1748039"/>
                <a:gd name="connsiteX6" fmla="*/ 89692 w 1576356"/>
                <a:gd name="connsiteY6" fmla="*/ 1748921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56" h="1748039">
                  <a:moveTo>
                    <a:pt x="89692" y="1748921"/>
                  </a:moveTo>
                  <a:cubicBezTo>
                    <a:pt x="40154" y="1748921"/>
                    <a:pt x="0" y="1708767"/>
                    <a:pt x="0" y="1659236"/>
                  </a:cubicBezTo>
                  <a:lnTo>
                    <a:pt x="0" y="89696"/>
                  </a:lnTo>
                  <a:cubicBezTo>
                    <a:pt x="0" y="40162"/>
                    <a:pt x="40154" y="0"/>
                    <a:pt x="89692" y="0"/>
                  </a:cubicBezTo>
                  <a:lnTo>
                    <a:pt x="1547116" y="807200"/>
                  </a:lnTo>
                  <a:cubicBezTo>
                    <a:pt x="1547116" y="807200"/>
                    <a:pt x="1614380" y="874461"/>
                    <a:pt x="1547116" y="941725"/>
                  </a:cubicBezTo>
                  <a:cubicBezTo>
                    <a:pt x="1479856" y="1008989"/>
                    <a:pt x="89692" y="1748921"/>
                    <a:pt x="89692" y="1748921"/>
                  </a:cubicBezTo>
                  <a:close/>
                </a:path>
              </a:pathLst>
            </a:custGeom>
            <a:grpFill/>
            <a:ln w="388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4CFE1056-9867-4DF5-ABC1-1FD366C92C1B}"/>
                </a:ext>
              </a:extLst>
            </p:cNvPr>
            <p:cNvSpPr/>
            <p:nvPr/>
          </p:nvSpPr>
          <p:spPr>
            <a:xfrm>
              <a:off x="2556943" y="3499389"/>
              <a:ext cx="296542" cy="1748039"/>
            </a:xfrm>
            <a:custGeom>
              <a:avLst/>
              <a:gdLst>
                <a:gd name="connsiteX0" fmla="*/ 0 w 296542"/>
                <a:gd name="connsiteY0" fmla="*/ 97215 h 1748039"/>
                <a:gd name="connsiteX1" fmla="*/ 97215 w 296542"/>
                <a:gd name="connsiteY1" fmla="*/ 0 h 1748039"/>
                <a:gd name="connsiteX2" fmla="*/ 202538 w 296542"/>
                <a:gd name="connsiteY2" fmla="*/ 0 h 1748039"/>
                <a:gd name="connsiteX3" fmla="*/ 299754 w 296542"/>
                <a:gd name="connsiteY3" fmla="*/ 97215 h 1748039"/>
                <a:gd name="connsiteX4" fmla="*/ 299754 w 296542"/>
                <a:gd name="connsiteY4" fmla="*/ 1652631 h 1748039"/>
                <a:gd name="connsiteX5" fmla="*/ 202538 w 296542"/>
                <a:gd name="connsiteY5" fmla="*/ 1749846 h 1748039"/>
                <a:gd name="connsiteX6" fmla="*/ 97215 w 296542"/>
                <a:gd name="connsiteY6" fmla="*/ 1749846 h 1748039"/>
                <a:gd name="connsiteX7" fmla="*/ 0 w 296542"/>
                <a:gd name="connsiteY7" fmla="*/ 1652631 h 1748039"/>
                <a:gd name="connsiteX8" fmla="*/ 0 w 296542"/>
                <a:gd name="connsiteY8" fmla="*/ 97215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42" h="1748039">
                  <a:moveTo>
                    <a:pt x="0" y="97215"/>
                  </a:moveTo>
                  <a:cubicBezTo>
                    <a:pt x="0" y="43525"/>
                    <a:pt x="43525" y="0"/>
                    <a:pt x="97215" y="0"/>
                  </a:cubicBezTo>
                  <a:lnTo>
                    <a:pt x="202538" y="0"/>
                  </a:lnTo>
                  <a:cubicBezTo>
                    <a:pt x="256228" y="0"/>
                    <a:pt x="299754" y="43525"/>
                    <a:pt x="299754" y="97215"/>
                  </a:cubicBezTo>
                  <a:lnTo>
                    <a:pt x="299754" y="1652631"/>
                  </a:lnTo>
                  <a:cubicBezTo>
                    <a:pt x="299754" y="1706320"/>
                    <a:pt x="256228" y="1749846"/>
                    <a:pt x="202538" y="1749846"/>
                  </a:cubicBezTo>
                  <a:lnTo>
                    <a:pt x="97215" y="1749846"/>
                  </a:lnTo>
                  <a:cubicBezTo>
                    <a:pt x="43525" y="1749846"/>
                    <a:pt x="0" y="1706320"/>
                    <a:pt x="0" y="1652631"/>
                  </a:cubicBezTo>
                  <a:lnTo>
                    <a:pt x="0" y="97215"/>
                  </a:lnTo>
                  <a:close/>
                </a:path>
              </a:pathLst>
            </a:custGeom>
            <a:grpFill/>
            <a:ln w="3884" cap="flat">
              <a:noFill/>
              <a:prstDash val="solid"/>
              <a:miter/>
            </a:ln>
          </p:spPr>
          <p:txBody>
            <a:bodyPr rtlCol="0" anchor="ctr"/>
            <a:lstStyle/>
            <a:p>
              <a:endParaRPr lang="en-US"/>
            </a:p>
          </p:txBody>
        </p:sp>
      </p:grpSp>
      <p:grpSp>
        <p:nvGrpSpPr>
          <p:cNvPr id="28" name="Group 27">
            <a:extLst>
              <a:ext uri="{FF2B5EF4-FFF2-40B4-BE49-F238E27FC236}">
                <a16:creationId xmlns:a16="http://schemas.microsoft.com/office/drawing/2014/main" id="{3B91AEE7-9802-4E73-9D7D-944167C6DBE7}"/>
              </a:ext>
            </a:extLst>
          </p:cNvPr>
          <p:cNvGrpSpPr/>
          <p:nvPr/>
        </p:nvGrpSpPr>
        <p:grpSpPr>
          <a:xfrm flipH="1">
            <a:off x="322768" y="5113581"/>
            <a:ext cx="174899" cy="160948"/>
            <a:chOff x="952922" y="3499389"/>
            <a:chExt cx="1900563" cy="1748960"/>
          </a:xfrm>
          <a:solidFill>
            <a:schemeClr val="bg1"/>
          </a:solidFill>
        </p:grpSpPr>
        <p:sp>
          <p:nvSpPr>
            <p:cNvPr id="29" name="Freeform: Shape 28">
              <a:extLst>
                <a:ext uri="{FF2B5EF4-FFF2-40B4-BE49-F238E27FC236}">
                  <a16:creationId xmlns:a16="http://schemas.microsoft.com/office/drawing/2014/main" id="{110A2487-AB45-4618-BA8B-DA418E5697EE}"/>
                </a:ext>
              </a:extLst>
            </p:cNvPr>
            <p:cNvSpPr/>
            <p:nvPr/>
          </p:nvSpPr>
          <p:spPr>
            <a:xfrm>
              <a:off x="952922" y="3500310"/>
              <a:ext cx="1576357" cy="1748039"/>
            </a:xfrm>
            <a:custGeom>
              <a:avLst/>
              <a:gdLst>
                <a:gd name="connsiteX0" fmla="*/ 89692 w 1576356"/>
                <a:gd name="connsiteY0" fmla="*/ 1748921 h 1748039"/>
                <a:gd name="connsiteX1" fmla="*/ 0 w 1576356"/>
                <a:gd name="connsiteY1" fmla="*/ 1659236 h 1748039"/>
                <a:gd name="connsiteX2" fmla="*/ 0 w 1576356"/>
                <a:gd name="connsiteY2" fmla="*/ 89696 h 1748039"/>
                <a:gd name="connsiteX3" fmla="*/ 89692 w 1576356"/>
                <a:gd name="connsiteY3" fmla="*/ 0 h 1748039"/>
                <a:gd name="connsiteX4" fmla="*/ 1547116 w 1576356"/>
                <a:gd name="connsiteY4" fmla="*/ 807200 h 1748039"/>
                <a:gd name="connsiteX5" fmla="*/ 1547116 w 1576356"/>
                <a:gd name="connsiteY5" fmla="*/ 941725 h 1748039"/>
                <a:gd name="connsiteX6" fmla="*/ 89692 w 1576356"/>
                <a:gd name="connsiteY6" fmla="*/ 1748921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56" h="1748039">
                  <a:moveTo>
                    <a:pt x="89692" y="1748921"/>
                  </a:moveTo>
                  <a:cubicBezTo>
                    <a:pt x="40154" y="1748921"/>
                    <a:pt x="0" y="1708767"/>
                    <a:pt x="0" y="1659236"/>
                  </a:cubicBezTo>
                  <a:lnTo>
                    <a:pt x="0" y="89696"/>
                  </a:lnTo>
                  <a:cubicBezTo>
                    <a:pt x="0" y="40162"/>
                    <a:pt x="40154" y="0"/>
                    <a:pt x="89692" y="0"/>
                  </a:cubicBezTo>
                  <a:lnTo>
                    <a:pt x="1547116" y="807200"/>
                  </a:lnTo>
                  <a:cubicBezTo>
                    <a:pt x="1547116" y="807200"/>
                    <a:pt x="1614380" y="874461"/>
                    <a:pt x="1547116" y="941725"/>
                  </a:cubicBezTo>
                  <a:cubicBezTo>
                    <a:pt x="1479856" y="1008989"/>
                    <a:pt x="89692" y="1748921"/>
                    <a:pt x="89692" y="1748921"/>
                  </a:cubicBezTo>
                  <a:close/>
                </a:path>
              </a:pathLst>
            </a:custGeom>
            <a:grpFill/>
            <a:ln w="388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A5834D8-C80A-4F35-8372-3EB9B1217715}"/>
                </a:ext>
              </a:extLst>
            </p:cNvPr>
            <p:cNvSpPr/>
            <p:nvPr/>
          </p:nvSpPr>
          <p:spPr>
            <a:xfrm>
              <a:off x="2556943" y="3499389"/>
              <a:ext cx="296542" cy="1748039"/>
            </a:xfrm>
            <a:custGeom>
              <a:avLst/>
              <a:gdLst>
                <a:gd name="connsiteX0" fmla="*/ 0 w 296542"/>
                <a:gd name="connsiteY0" fmla="*/ 97215 h 1748039"/>
                <a:gd name="connsiteX1" fmla="*/ 97215 w 296542"/>
                <a:gd name="connsiteY1" fmla="*/ 0 h 1748039"/>
                <a:gd name="connsiteX2" fmla="*/ 202538 w 296542"/>
                <a:gd name="connsiteY2" fmla="*/ 0 h 1748039"/>
                <a:gd name="connsiteX3" fmla="*/ 299754 w 296542"/>
                <a:gd name="connsiteY3" fmla="*/ 97215 h 1748039"/>
                <a:gd name="connsiteX4" fmla="*/ 299754 w 296542"/>
                <a:gd name="connsiteY4" fmla="*/ 1652631 h 1748039"/>
                <a:gd name="connsiteX5" fmla="*/ 202538 w 296542"/>
                <a:gd name="connsiteY5" fmla="*/ 1749846 h 1748039"/>
                <a:gd name="connsiteX6" fmla="*/ 97215 w 296542"/>
                <a:gd name="connsiteY6" fmla="*/ 1749846 h 1748039"/>
                <a:gd name="connsiteX7" fmla="*/ 0 w 296542"/>
                <a:gd name="connsiteY7" fmla="*/ 1652631 h 1748039"/>
                <a:gd name="connsiteX8" fmla="*/ 0 w 296542"/>
                <a:gd name="connsiteY8" fmla="*/ 97215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42" h="1748039">
                  <a:moveTo>
                    <a:pt x="0" y="97215"/>
                  </a:moveTo>
                  <a:cubicBezTo>
                    <a:pt x="0" y="43525"/>
                    <a:pt x="43525" y="0"/>
                    <a:pt x="97215" y="0"/>
                  </a:cubicBezTo>
                  <a:lnTo>
                    <a:pt x="202538" y="0"/>
                  </a:lnTo>
                  <a:cubicBezTo>
                    <a:pt x="256228" y="0"/>
                    <a:pt x="299754" y="43525"/>
                    <a:pt x="299754" y="97215"/>
                  </a:cubicBezTo>
                  <a:lnTo>
                    <a:pt x="299754" y="1652631"/>
                  </a:lnTo>
                  <a:cubicBezTo>
                    <a:pt x="299754" y="1706320"/>
                    <a:pt x="256228" y="1749846"/>
                    <a:pt x="202538" y="1749846"/>
                  </a:cubicBezTo>
                  <a:lnTo>
                    <a:pt x="97215" y="1749846"/>
                  </a:lnTo>
                  <a:cubicBezTo>
                    <a:pt x="43525" y="1749846"/>
                    <a:pt x="0" y="1706320"/>
                    <a:pt x="0" y="1652631"/>
                  </a:cubicBezTo>
                  <a:lnTo>
                    <a:pt x="0" y="97215"/>
                  </a:lnTo>
                  <a:close/>
                </a:path>
              </a:pathLst>
            </a:custGeom>
            <a:grpFill/>
            <a:ln w="3884" cap="flat">
              <a:noFill/>
              <a:prstDash val="solid"/>
              <a:miter/>
            </a:ln>
          </p:spPr>
          <p:txBody>
            <a:bodyPr rtlCol="0" anchor="ctr"/>
            <a:lstStyle/>
            <a:p>
              <a:endParaRPr lang="en-US"/>
            </a:p>
          </p:txBody>
        </p:sp>
      </p:grpSp>
      <p:grpSp>
        <p:nvGrpSpPr>
          <p:cNvPr id="31" name="Group 30">
            <a:extLst>
              <a:ext uri="{FF2B5EF4-FFF2-40B4-BE49-F238E27FC236}">
                <a16:creationId xmlns:a16="http://schemas.microsoft.com/office/drawing/2014/main" id="{D41A61B6-5CA0-45A8-921D-736B2352B71E}"/>
              </a:ext>
            </a:extLst>
          </p:cNvPr>
          <p:cNvGrpSpPr/>
          <p:nvPr/>
        </p:nvGrpSpPr>
        <p:grpSpPr>
          <a:xfrm>
            <a:off x="682860" y="4984158"/>
            <a:ext cx="283363" cy="419794"/>
            <a:chOff x="180442" y="1814764"/>
            <a:chExt cx="1594508" cy="2362215"/>
          </a:xfrm>
          <a:solidFill>
            <a:schemeClr val="bg1"/>
          </a:solidFill>
        </p:grpSpPr>
        <p:sp>
          <p:nvSpPr>
            <p:cNvPr id="32" name="Freeform: Shape 31">
              <a:extLst>
                <a:ext uri="{FF2B5EF4-FFF2-40B4-BE49-F238E27FC236}">
                  <a16:creationId xmlns:a16="http://schemas.microsoft.com/office/drawing/2014/main" id="{A74088E7-C379-4EC8-81A5-3C0C9916F2B2}"/>
                </a:ext>
              </a:extLst>
            </p:cNvPr>
            <p:cNvSpPr/>
            <p:nvPr/>
          </p:nvSpPr>
          <p:spPr>
            <a:xfrm>
              <a:off x="180442" y="1814764"/>
              <a:ext cx="635811" cy="2362215"/>
            </a:xfrm>
            <a:custGeom>
              <a:avLst/>
              <a:gdLst>
                <a:gd name="connsiteX0" fmla="*/ 639123 w 635811"/>
                <a:gd name="connsiteY0" fmla="*/ 2279551 h 2362214"/>
                <a:gd name="connsiteX1" fmla="*/ 553906 w 635811"/>
                <a:gd name="connsiteY1" fmla="*/ 2364767 h 2362214"/>
                <a:gd name="connsiteX2" fmla="*/ 85216 w 635811"/>
                <a:gd name="connsiteY2" fmla="*/ 2364767 h 2362214"/>
                <a:gd name="connsiteX3" fmla="*/ 0 w 635811"/>
                <a:gd name="connsiteY3" fmla="*/ 2279551 h 2362214"/>
                <a:gd name="connsiteX4" fmla="*/ 0 w 635811"/>
                <a:gd name="connsiteY4" fmla="*/ 85216 h 2362214"/>
                <a:gd name="connsiteX5" fmla="*/ 85216 w 635811"/>
                <a:gd name="connsiteY5" fmla="*/ 0 h 2362214"/>
                <a:gd name="connsiteX6" fmla="*/ 553906 w 635811"/>
                <a:gd name="connsiteY6" fmla="*/ 0 h 2362214"/>
                <a:gd name="connsiteX7" fmla="*/ 639123 w 635811"/>
                <a:gd name="connsiteY7" fmla="*/ 85216 h 2362214"/>
                <a:gd name="connsiteX8" fmla="*/ 639123 w 635811"/>
                <a:gd name="connsiteY8" fmla="*/ 2279551 h 236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811" h="2362214">
                  <a:moveTo>
                    <a:pt x="639123" y="2279551"/>
                  </a:moveTo>
                  <a:cubicBezTo>
                    <a:pt x="639123" y="2326609"/>
                    <a:pt x="600970" y="2364767"/>
                    <a:pt x="553906" y="2364767"/>
                  </a:cubicBezTo>
                  <a:lnTo>
                    <a:pt x="85216" y="2364767"/>
                  </a:lnTo>
                  <a:cubicBezTo>
                    <a:pt x="38153" y="2364767"/>
                    <a:pt x="0" y="2326614"/>
                    <a:pt x="0" y="2279551"/>
                  </a:cubicBezTo>
                  <a:lnTo>
                    <a:pt x="0" y="85216"/>
                  </a:lnTo>
                  <a:cubicBezTo>
                    <a:pt x="0" y="38153"/>
                    <a:pt x="38153" y="0"/>
                    <a:pt x="85216" y="0"/>
                  </a:cubicBezTo>
                  <a:lnTo>
                    <a:pt x="553906" y="0"/>
                  </a:lnTo>
                  <a:cubicBezTo>
                    <a:pt x="600970" y="0"/>
                    <a:pt x="639123" y="38153"/>
                    <a:pt x="639123" y="85216"/>
                  </a:cubicBezTo>
                  <a:lnTo>
                    <a:pt x="639123" y="2279551"/>
                  </a:lnTo>
                  <a:close/>
                </a:path>
              </a:pathLst>
            </a:custGeom>
            <a:grpFill/>
            <a:ln w="4407"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026A2C3-4525-45DE-AC51-B6F6CBD6D211}"/>
                </a:ext>
              </a:extLst>
            </p:cNvPr>
            <p:cNvSpPr/>
            <p:nvPr/>
          </p:nvSpPr>
          <p:spPr>
            <a:xfrm>
              <a:off x="1139139" y="1814764"/>
              <a:ext cx="635811" cy="2362215"/>
            </a:xfrm>
            <a:custGeom>
              <a:avLst/>
              <a:gdLst>
                <a:gd name="connsiteX0" fmla="*/ 639123 w 635811"/>
                <a:gd name="connsiteY0" fmla="*/ 2279551 h 2362214"/>
                <a:gd name="connsiteX1" fmla="*/ 553906 w 635811"/>
                <a:gd name="connsiteY1" fmla="*/ 2364767 h 2362214"/>
                <a:gd name="connsiteX2" fmla="*/ 85216 w 635811"/>
                <a:gd name="connsiteY2" fmla="*/ 2364767 h 2362214"/>
                <a:gd name="connsiteX3" fmla="*/ 0 w 635811"/>
                <a:gd name="connsiteY3" fmla="*/ 2279551 h 2362214"/>
                <a:gd name="connsiteX4" fmla="*/ 0 w 635811"/>
                <a:gd name="connsiteY4" fmla="*/ 85216 h 2362214"/>
                <a:gd name="connsiteX5" fmla="*/ 85216 w 635811"/>
                <a:gd name="connsiteY5" fmla="*/ 0 h 2362214"/>
                <a:gd name="connsiteX6" fmla="*/ 553906 w 635811"/>
                <a:gd name="connsiteY6" fmla="*/ 0 h 2362214"/>
                <a:gd name="connsiteX7" fmla="*/ 639123 w 635811"/>
                <a:gd name="connsiteY7" fmla="*/ 85216 h 2362214"/>
                <a:gd name="connsiteX8" fmla="*/ 639123 w 635811"/>
                <a:gd name="connsiteY8" fmla="*/ 2279551 h 236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811" h="2362214">
                  <a:moveTo>
                    <a:pt x="639123" y="2279551"/>
                  </a:moveTo>
                  <a:cubicBezTo>
                    <a:pt x="639123" y="2326609"/>
                    <a:pt x="600970" y="2364767"/>
                    <a:pt x="553906" y="2364767"/>
                  </a:cubicBezTo>
                  <a:lnTo>
                    <a:pt x="85216" y="2364767"/>
                  </a:lnTo>
                  <a:cubicBezTo>
                    <a:pt x="38153" y="2364767"/>
                    <a:pt x="0" y="2326614"/>
                    <a:pt x="0" y="2279551"/>
                  </a:cubicBezTo>
                  <a:lnTo>
                    <a:pt x="0" y="85216"/>
                  </a:lnTo>
                  <a:cubicBezTo>
                    <a:pt x="0" y="38153"/>
                    <a:pt x="38153" y="0"/>
                    <a:pt x="85216" y="0"/>
                  </a:cubicBezTo>
                  <a:lnTo>
                    <a:pt x="553906" y="0"/>
                  </a:lnTo>
                  <a:cubicBezTo>
                    <a:pt x="600970" y="0"/>
                    <a:pt x="639123" y="38153"/>
                    <a:pt x="639123" y="85216"/>
                  </a:cubicBezTo>
                  <a:lnTo>
                    <a:pt x="639123" y="2279551"/>
                  </a:lnTo>
                  <a:close/>
                </a:path>
              </a:pathLst>
            </a:custGeom>
            <a:grpFill/>
            <a:ln w="4407" cap="flat">
              <a:noFill/>
              <a:prstDash val="solid"/>
              <a:miter/>
            </a:ln>
          </p:spPr>
          <p:txBody>
            <a:bodyPr rtlCol="0" anchor="ctr"/>
            <a:lstStyle/>
            <a:p>
              <a:endParaRPr lang="en-US"/>
            </a:p>
          </p:txBody>
        </p:sp>
      </p:grpSp>
    </p:spTree>
    <p:extLst>
      <p:ext uri="{BB962C8B-B14F-4D97-AF65-F5344CB8AC3E}">
        <p14:creationId xmlns:p14="http://schemas.microsoft.com/office/powerpoint/2010/main" val="4224903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scatter chart&#10;&#10;Description automatically generated">
            <a:extLst>
              <a:ext uri="{FF2B5EF4-FFF2-40B4-BE49-F238E27FC236}">
                <a16:creationId xmlns:a16="http://schemas.microsoft.com/office/drawing/2014/main" id="{6A7ACFB1-C8FB-5F4E-8150-9B973E176899}"/>
              </a:ext>
            </a:extLst>
          </p:cNvPr>
          <p:cNvPicPr>
            <a:picLocks noChangeAspect="1"/>
          </p:cNvPicPr>
          <p:nvPr/>
        </p:nvPicPr>
        <p:blipFill rotWithShape="1">
          <a:blip r:embed="rId2">
            <a:extLst>
              <a:ext uri="{28A0092B-C50C-407E-A947-70E740481C1C}">
                <a14:useLocalDpi xmlns:a14="http://schemas.microsoft.com/office/drawing/2010/main"/>
              </a:ext>
            </a:extLst>
          </a:blip>
          <a:srcRect t="8616" b="3310"/>
          <a:stretch/>
        </p:blipFill>
        <p:spPr>
          <a:xfrm>
            <a:off x="4202272" y="121659"/>
            <a:ext cx="7666960" cy="6736341"/>
          </a:xfrm>
          <a:prstGeom prst="rect">
            <a:avLst/>
          </a:prstGeom>
        </p:spPr>
      </p:pic>
      <p:sp>
        <p:nvSpPr>
          <p:cNvPr id="17" name="TextBox 16">
            <a:extLst>
              <a:ext uri="{FF2B5EF4-FFF2-40B4-BE49-F238E27FC236}">
                <a16:creationId xmlns:a16="http://schemas.microsoft.com/office/drawing/2014/main" id="{D3D6468F-225D-4D30-9B6E-FA72BF47963D}"/>
              </a:ext>
            </a:extLst>
          </p:cNvPr>
          <p:cNvSpPr txBox="1"/>
          <p:nvPr/>
        </p:nvSpPr>
        <p:spPr>
          <a:xfrm>
            <a:off x="322768" y="295813"/>
            <a:ext cx="4607352" cy="646331"/>
          </a:xfrm>
          <a:prstGeom prst="rect">
            <a:avLst/>
          </a:prstGeom>
          <a:noFill/>
        </p:spPr>
        <p:txBody>
          <a:bodyPr wrap="none" rtlCol="0" anchor="ctr">
            <a:spAutoFit/>
          </a:bodyPr>
          <a:lstStyle/>
          <a:p>
            <a:pPr algn="ctr"/>
            <a:r>
              <a:rPr lang="en-US" sz="3600" b="1" dirty="0">
                <a:latin typeface="+mj-lt"/>
              </a:rPr>
              <a:t>KMEANS CLUSTERS</a:t>
            </a:r>
          </a:p>
        </p:txBody>
      </p:sp>
      <p:grpSp>
        <p:nvGrpSpPr>
          <p:cNvPr id="25" name="Group 24">
            <a:extLst>
              <a:ext uri="{FF2B5EF4-FFF2-40B4-BE49-F238E27FC236}">
                <a16:creationId xmlns:a16="http://schemas.microsoft.com/office/drawing/2014/main" id="{C6BFE393-4FE8-4BE2-AC9D-813EF532740E}"/>
              </a:ext>
            </a:extLst>
          </p:cNvPr>
          <p:cNvGrpSpPr/>
          <p:nvPr/>
        </p:nvGrpSpPr>
        <p:grpSpPr>
          <a:xfrm>
            <a:off x="1151415" y="5113581"/>
            <a:ext cx="174899" cy="160948"/>
            <a:chOff x="952922" y="3499389"/>
            <a:chExt cx="1900563" cy="1748960"/>
          </a:xfrm>
          <a:solidFill>
            <a:schemeClr val="bg1"/>
          </a:solidFill>
        </p:grpSpPr>
        <p:sp>
          <p:nvSpPr>
            <p:cNvPr id="26" name="Freeform: Shape 25">
              <a:extLst>
                <a:ext uri="{FF2B5EF4-FFF2-40B4-BE49-F238E27FC236}">
                  <a16:creationId xmlns:a16="http://schemas.microsoft.com/office/drawing/2014/main" id="{5F38A1D2-F590-4729-93A6-01D4FB178D6E}"/>
                </a:ext>
              </a:extLst>
            </p:cNvPr>
            <p:cNvSpPr/>
            <p:nvPr/>
          </p:nvSpPr>
          <p:spPr>
            <a:xfrm>
              <a:off x="952922" y="3500310"/>
              <a:ext cx="1576357" cy="1748039"/>
            </a:xfrm>
            <a:custGeom>
              <a:avLst/>
              <a:gdLst>
                <a:gd name="connsiteX0" fmla="*/ 89692 w 1576356"/>
                <a:gd name="connsiteY0" fmla="*/ 1748921 h 1748039"/>
                <a:gd name="connsiteX1" fmla="*/ 0 w 1576356"/>
                <a:gd name="connsiteY1" fmla="*/ 1659236 h 1748039"/>
                <a:gd name="connsiteX2" fmla="*/ 0 w 1576356"/>
                <a:gd name="connsiteY2" fmla="*/ 89696 h 1748039"/>
                <a:gd name="connsiteX3" fmla="*/ 89692 w 1576356"/>
                <a:gd name="connsiteY3" fmla="*/ 0 h 1748039"/>
                <a:gd name="connsiteX4" fmla="*/ 1547116 w 1576356"/>
                <a:gd name="connsiteY4" fmla="*/ 807200 h 1748039"/>
                <a:gd name="connsiteX5" fmla="*/ 1547116 w 1576356"/>
                <a:gd name="connsiteY5" fmla="*/ 941725 h 1748039"/>
                <a:gd name="connsiteX6" fmla="*/ 89692 w 1576356"/>
                <a:gd name="connsiteY6" fmla="*/ 1748921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56" h="1748039">
                  <a:moveTo>
                    <a:pt x="89692" y="1748921"/>
                  </a:moveTo>
                  <a:cubicBezTo>
                    <a:pt x="40154" y="1748921"/>
                    <a:pt x="0" y="1708767"/>
                    <a:pt x="0" y="1659236"/>
                  </a:cubicBezTo>
                  <a:lnTo>
                    <a:pt x="0" y="89696"/>
                  </a:lnTo>
                  <a:cubicBezTo>
                    <a:pt x="0" y="40162"/>
                    <a:pt x="40154" y="0"/>
                    <a:pt x="89692" y="0"/>
                  </a:cubicBezTo>
                  <a:lnTo>
                    <a:pt x="1547116" y="807200"/>
                  </a:lnTo>
                  <a:cubicBezTo>
                    <a:pt x="1547116" y="807200"/>
                    <a:pt x="1614380" y="874461"/>
                    <a:pt x="1547116" y="941725"/>
                  </a:cubicBezTo>
                  <a:cubicBezTo>
                    <a:pt x="1479856" y="1008989"/>
                    <a:pt x="89692" y="1748921"/>
                    <a:pt x="89692" y="1748921"/>
                  </a:cubicBezTo>
                  <a:close/>
                </a:path>
              </a:pathLst>
            </a:custGeom>
            <a:grpFill/>
            <a:ln w="388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4CFE1056-9867-4DF5-ABC1-1FD366C92C1B}"/>
                </a:ext>
              </a:extLst>
            </p:cNvPr>
            <p:cNvSpPr/>
            <p:nvPr/>
          </p:nvSpPr>
          <p:spPr>
            <a:xfrm>
              <a:off x="2556943" y="3499389"/>
              <a:ext cx="296542" cy="1748039"/>
            </a:xfrm>
            <a:custGeom>
              <a:avLst/>
              <a:gdLst>
                <a:gd name="connsiteX0" fmla="*/ 0 w 296542"/>
                <a:gd name="connsiteY0" fmla="*/ 97215 h 1748039"/>
                <a:gd name="connsiteX1" fmla="*/ 97215 w 296542"/>
                <a:gd name="connsiteY1" fmla="*/ 0 h 1748039"/>
                <a:gd name="connsiteX2" fmla="*/ 202538 w 296542"/>
                <a:gd name="connsiteY2" fmla="*/ 0 h 1748039"/>
                <a:gd name="connsiteX3" fmla="*/ 299754 w 296542"/>
                <a:gd name="connsiteY3" fmla="*/ 97215 h 1748039"/>
                <a:gd name="connsiteX4" fmla="*/ 299754 w 296542"/>
                <a:gd name="connsiteY4" fmla="*/ 1652631 h 1748039"/>
                <a:gd name="connsiteX5" fmla="*/ 202538 w 296542"/>
                <a:gd name="connsiteY5" fmla="*/ 1749846 h 1748039"/>
                <a:gd name="connsiteX6" fmla="*/ 97215 w 296542"/>
                <a:gd name="connsiteY6" fmla="*/ 1749846 h 1748039"/>
                <a:gd name="connsiteX7" fmla="*/ 0 w 296542"/>
                <a:gd name="connsiteY7" fmla="*/ 1652631 h 1748039"/>
                <a:gd name="connsiteX8" fmla="*/ 0 w 296542"/>
                <a:gd name="connsiteY8" fmla="*/ 97215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42" h="1748039">
                  <a:moveTo>
                    <a:pt x="0" y="97215"/>
                  </a:moveTo>
                  <a:cubicBezTo>
                    <a:pt x="0" y="43525"/>
                    <a:pt x="43525" y="0"/>
                    <a:pt x="97215" y="0"/>
                  </a:cubicBezTo>
                  <a:lnTo>
                    <a:pt x="202538" y="0"/>
                  </a:lnTo>
                  <a:cubicBezTo>
                    <a:pt x="256228" y="0"/>
                    <a:pt x="299754" y="43525"/>
                    <a:pt x="299754" y="97215"/>
                  </a:cubicBezTo>
                  <a:lnTo>
                    <a:pt x="299754" y="1652631"/>
                  </a:lnTo>
                  <a:cubicBezTo>
                    <a:pt x="299754" y="1706320"/>
                    <a:pt x="256228" y="1749846"/>
                    <a:pt x="202538" y="1749846"/>
                  </a:cubicBezTo>
                  <a:lnTo>
                    <a:pt x="97215" y="1749846"/>
                  </a:lnTo>
                  <a:cubicBezTo>
                    <a:pt x="43525" y="1749846"/>
                    <a:pt x="0" y="1706320"/>
                    <a:pt x="0" y="1652631"/>
                  </a:cubicBezTo>
                  <a:lnTo>
                    <a:pt x="0" y="97215"/>
                  </a:lnTo>
                  <a:close/>
                </a:path>
              </a:pathLst>
            </a:custGeom>
            <a:grpFill/>
            <a:ln w="3884" cap="flat">
              <a:noFill/>
              <a:prstDash val="solid"/>
              <a:miter/>
            </a:ln>
          </p:spPr>
          <p:txBody>
            <a:bodyPr rtlCol="0" anchor="ctr"/>
            <a:lstStyle/>
            <a:p>
              <a:endParaRPr lang="en-US"/>
            </a:p>
          </p:txBody>
        </p:sp>
      </p:grpSp>
      <p:grpSp>
        <p:nvGrpSpPr>
          <p:cNvPr id="28" name="Group 27">
            <a:extLst>
              <a:ext uri="{FF2B5EF4-FFF2-40B4-BE49-F238E27FC236}">
                <a16:creationId xmlns:a16="http://schemas.microsoft.com/office/drawing/2014/main" id="{3B91AEE7-9802-4E73-9D7D-944167C6DBE7}"/>
              </a:ext>
            </a:extLst>
          </p:cNvPr>
          <p:cNvGrpSpPr/>
          <p:nvPr/>
        </p:nvGrpSpPr>
        <p:grpSpPr>
          <a:xfrm flipH="1">
            <a:off x="322768" y="5113581"/>
            <a:ext cx="174899" cy="160948"/>
            <a:chOff x="952922" y="3499389"/>
            <a:chExt cx="1900563" cy="1748960"/>
          </a:xfrm>
          <a:solidFill>
            <a:schemeClr val="bg1"/>
          </a:solidFill>
        </p:grpSpPr>
        <p:sp>
          <p:nvSpPr>
            <p:cNvPr id="29" name="Freeform: Shape 28">
              <a:extLst>
                <a:ext uri="{FF2B5EF4-FFF2-40B4-BE49-F238E27FC236}">
                  <a16:creationId xmlns:a16="http://schemas.microsoft.com/office/drawing/2014/main" id="{110A2487-AB45-4618-BA8B-DA418E5697EE}"/>
                </a:ext>
              </a:extLst>
            </p:cNvPr>
            <p:cNvSpPr/>
            <p:nvPr/>
          </p:nvSpPr>
          <p:spPr>
            <a:xfrm>
              <a:off x="952922" y="3500310"/>
              <a:ext cx="1576357" cy="1748039"/>
            </a:xfrm>
            <a:custGeom>
              <a:avLst/>
              <a:gdLst>
                <a:gd name="connsiteX0" fmla="*/ 89692 w 1576356"/>
                <a:gd name="connsiteY0" fmla="*/ 1748921 h 1748039"/>
                <a:gd name="connsiteX1" fmla="*/ 0 w 1576356"/>
                <a:gd name="connsiteY1" fmla="*/ 1659236 h 1748039"/>
                <a:gd name="connsiteX2" fmla="*/ 0 w 1576356"/>
                <a:gd name="connsiteY2" fmla="*/ 89696 h 1748039"/>
                <a:gd name="connsiteX3" fmla="*/ 89692 w 1576356"/>
                <a:gd name="connsiteY3" fmla="*/ 0 h 1748039"/>
                <a:gd name="connsiteX4" fmla="*/ 1547116 w 1576356"/>
                <a:gd name="connsiteY4" fmla="*/ 807200 h 1748039"/>
                <a:gd name="connsiteX5" fmla="*/ 1547116 w 1576356"/>
                <a:gd name="connsiteY5" fmla="*/ 941725 h 1748039"/>
                <a:gd name="connsiteX6" fmla="*/ 89692 w 1576356"/>
                <a:gd name="connsiteY6" fmla="*/ 1748921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56" h="1748039">
                  <a:moveTo>
                    <a:pt x="89692" y="1748921"/>
                  </a:moveTo>
                  <a:cubicBezTo>
                    <a:pt x="40154" y="1748921"/>
                    <a:pt x="0" y="1708767"/>
                    <a:pt x="0" y="1659236"/>
                  </a:cubicBezTo>
                  <a:lnTo>
                    <a:pt x="0" y="89696"/>
                  </a:lnTo>
                  <a:cubicBezTo>
                    <a:pt x="0" y="40162"/>
                    <a:pt x="40154" y="0"/>
                    <a:pt x="89692" y="0"/>
                  </a:cubicBezTo>
                  <a:lnTo>
                    <a:pt x="1547116" y="807200"/>
                  </a:lnTo>
                  <a:cubicBezTo>
                    <a:pt x="1547116" y="807200"/>
                    <a:pt x="1614380" y="874461"/>
                    <a:pt x="1547116" y="941725"/>
                  </a:cubicBezTo>
                  <a:cubicBezTo>
                    <a:pt x="1479856" y="1008989"/>
                    <a:pt x="89692" y="1748921"/>
                    <a:pt x="89692" y="1748921"/>
                  </a:cubicBezTo>
                  <a:close/>
                </a:path>
              </a:pathLst>
            </a:custGeom>
            <a:grpFill/>
            <a:ln w="388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A5834D8-C80A-4F35-8372-3EB9B1217715}"/>
                </a:ext>
              </a:extLst>
            </p:cNvPr>
            <p:cNvSpPr/>
            <p:nvPr/>
          </p:nvSpPr>
          <p:spPr>
            <a:xfrm>
              <a:off x="2556943" y="3499389"/>
              <a:ext cx="296542" cy="1748039"/>
            </a:xfrm>
            <a:custGeom>
              <a:avLst/>
              <a:gdLst>
                <a:gd name="connsiteX0" fmla="*/ 0 w 296542"/>
                <a:gd name="connsiteY0" fmla="*/ 97215 h 1748039"/>
                <a:gd name="connsiteX1" fmla="*/ 97215 w 296542"/>
                <a:gd name="connsiteY1" fmla="*/ 0 h 1748039"/>
                <a:gd name="connsiteX2" fmla="*/ 202538 w 296542"/>
                <a:gd name="connsiteY2" fmla="*/ 0 h 1748039"/>
                <a:gd name="connsiteX3" fmla="*/ 299754 w 296542"/>
                <a:gd name="connsiteY3" fmla="*/ 97215 h 1748039"/>
                <a:gd name="connsiteX4" fmla="*/ 299754 w 296542"/>
                <a:gd name="connsiteY4" fmla="*/ 1652631 h 1748039"/>
                <a:gd name="connsiteX5" fmla="*/ 202538 w 296542"/>
                <a:gd name="connsiteY5" fmla="*/ 1749846 h 1748039"/>
                <a:gd name="connsiteX6" fmla="*/ 97215 w 296542"/>
                <a:gd name="connsiteY6" fmla="*/ 1749846 h 1748039"/>
                <a:gd name="connsiteX7" fmla="*/ 0 w 296542"/>
                <a:gd name="connsiteY7" fmla="*/ 1652631 h 1748039"/>
                <a:gd name="connsiteX8" fmla="*/ 0 w 296542"/>
                <a:gd name="connsiteY8" fmla="*/ 97215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42" h="1748039">
                  <a:moveTo>
                    <a:pt x="0" y="97215"/>
                  </a:moveTo>
                  <a:cubicBezTo>
                    <a:pt x="0" y="43525"/>
                    <a:pt x="43525" y="0"/>
                    <a:pt x="97215" y="0"/>
                  </a:cubicBezTo>
                  <a:lnTo>
                    <a:pt x="202538" y="0"/>
                  </a:lnTo>
                  <a:cubicBezTo>
                    <a:pt x="256228" y="0"/>
                    <a:pt x="299754" y="43525"/>
                    <a:pt x="299754" y="97215"/>
                  </a:cubicBezTo>
                  <a:lnTo>
                    <a:pt x="299754" y="1652631"/>
                  </a:lnTo>
                  <a:cubicBezTo>
                    <a:pt x="299754" y="1706320"/>
                    <a:pt x="256228" y="1749846"/>
                    <a:pt x="202538" y="1749846"/>
                  </a:cubicBezTo>
                  <a:lnTo>
                    <a:pt x="97215" y="1749846"/>
                  </a:lnTo>
                  <a:cubicBezTo>
                    <a:pt x="43525" y="1749846"/>
                    <a:pt x="0" y="1706320"/>
                    <a:pt x="0" y="1652631"/>
                  </a:cubicBezTo>
                  <a:lnTo>
                    <a:pt x="0" y="97215"/>
                  </a:lnTo>
                  <a:close/>
                </a:path>
              </a:pathLst>
            </a:custGeom>
            <a:grpFill/>
            <a:ln w="3884" cap="flat">
              <a:noFill/>
              <a:prstDash val="solid"/>
              <a:miter/>
            </a:ln>
          </p:spPr>
          <p:txBody>
            <a:bodyPr rtlCol="0" anchor="ctr"/>
            <a:lstStyle/>
            <a:p>
              <a:endParaRPr lang="en-US"/>
            </a:p>
          </p:txBody>
        </p:sp>
      </p:grpSp>
      <p:pic>
        <p:nvPicPr>
          <p:cNvPr id="5" name="Picture 4" descr="Chart, scatter chart&#10;&#10;Description automatically generated">
            <a:extLst>
              <a:ext uri="{FF2B5EF4-FFF2-40B4-BE49-F238E27FC236}">
                <a16:creationId xmlns:a16="http://schemas.microsoft.com/office/drawing/2014/main" id="{D9E73EBC-1781-414C-BB85-78B620F43B12}"/>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4768948" y="5915856"/>
            <a:ext cx="825370" cy="646331"/>
          </a:xfrm>
          <a:prstGeom prst="rect">
            <a:avLst/>
          </a:prstGeom>
        </p:spPr>
      </p:pic>
      <p:sp>
        <p:nvSpPr>
          <p:cNvPr id="6" name="TextBox 5">
            <a:extLst>
              <a:ext uri="{FF2B5EF4-FFF2-40B4-BE49-F238E27FC236}">
                <a16:creationId xmlns:a16="http://schemas.microsoft.com/office/drawing/2014/main" id="{BB2F3329-7DD7-4E4D-962D-D08A835F27F9}"/>
              </a:ext>
            </a:extLst>
          </p:cNvPr>
          <p:cNvSpPr txBox="1"/>
          <p:nvPr/>
        </p:nvSpPr>
        <p:spPr>
          <a:xfrm>
            <a:off x="425135" y="1116298"/>
            <a:ext cx="3704605" cy="1046440"/>
          </a:xfrm>
          <a:prstGeom prst="rect">
            <a:avLst/>
          </a:prstGeom>
          <a:noFill/>
        </p:spPr>
        <p:txBody>
          <a:bodyPr wrap="square" rtlCol="0">
            <a:spAutoFit/>
          </a:bodyPr>
          <a:lstStyle/>
          <a:p>
            <a:r>
              <a:rPr lang="en-US" sz="2000" u="sng" dirty="0"/>
              <a:t>1</a:t>
            </a:r>
            <a:r>
              <a:rPr lang="en-US" sz="2000" u="sng" baseline="30000" dirty="0"/>
              <a:t>st</a:t>
            </a:r>
            <a:r>
              <a:rPr lang="en-US" sz="2000" u="sng" dirty="0"/>
              <a:t> Cluster</a:t>
            </a:r>
            <a:r>
              <a:rPr lang="en-US" sz="2000" dirty="0"/>
              <a:t>: </a:t>
            </a:r>
          </a:p>
          <a:p>
            <a:r>
              <a:rPr lang="en-US" sz="1400" dirty="0"/>
              <a:t>Mid-high </a:t>
            </a:r>
            <a:r>
              <a:rPr lang="en-US" sz="1400" dirty="0" err="1"/>
              <a:t>instrumentalness</a:t>
            </a:r>
            <a:endParaRPr lang="en-US" sz="1400" dirty="0"/>
          </a:p>
          <a:p>
            <a:r>
              <a:rPr lang="en-US" sz="1400" dirty="0"/>
              <a:t>Low-mid  liveness</a:t>
            </a:r>
          </a:p>
          <a:p>
            <a:r>
              <a:rPr lang="en-US" sz="1400" dirty="0"/>
              <a:t>Low-mid </a:t>
            </a:r>
            <a:r>
              <a:rPr lang="en-US" sz="1400" dirty="0" err="1"/>
              <a:t>speechiness</a:t>
            </a:r>
            <a:r>
              <a:rPr lang="en-US" sz="1400" dirty="0"/>
              <a:t> </a:t>
            </a:r>
          </a:p>
        </p:txBody>
      </p:sp>
      <p:sp>
        <p:nvSpPr>
          <p:cNvPr id="18" name="TextBox 17">
            <a:extLst>
              <a:ext uri="{FF2B5EF4-FFF2-40B4-BE49-F238E27FC236}">
                <a16:creationId xmlns:a16="http://schemas.microsoft.com/office/drawing/2014/main" id="{C4804619-D43F-1443-B404-B5908647DF7B}"/>
              </a:ext>
            </a:extLst>
          </p:cNvPr>
          <p:cNvSpPr txBox="1"/>
          <p:nvPr/>
        </p:nvSpPr>
        <p:spPr>
          <a:xfrm>
            <a:off x="814050" y="2371039"/>
            <a:ext cx="3704605" cy="1046440"/>
          </a:xfrm>
          <a:prstGeom prst="rect">
            <a:avLst/>
          </a:prstGeom>
          <a:noFill/>
        </p:spPr>
        <p:txBody>
          <a:bodyPr wrap="square" rtlCol="0">
            <a:spAutoFit/>
          </a:bodyPr>
          <a:lstStyle/>
          <a:p>
            <a:pPr algn="r"/>
            <a:r>
              <a:rPr lang="en-US" sz="2000" u="sng" dirty="0"/>
              <a:t>2</a:t>
            </a:r>
            <a:r>
              <a:rPr lang="en-US" sz="2000" u="sng" baseline="30000" dirty="0"/>
              <a:t>nd</a:t>
            </a:r>
            <a:r>
              <a:rPr lang="en-US" sz="2000" u="sng" dirty="0"/>
              <a:t> Cluster</a:t>
            </a:r>
            <a:r>
              <a:rPr lang="en-US" sz="2000" dirty="0"/>
              <a:t>: </a:t>
            </a:r>
          </a:p>
          <a:p>
            <a:pPr algn="r"/>
            <a:r>
              <a:rPr lang="en-US" sz="1400" dirty="0"/>
              <a:t>Low-mid </a:t>
            </a:r>
            <a:r>
              <a:rPr lang="en-US" sz="1400" dirty="0" err="1"/>
              <a:t>instrumentalness</a:t>
            </a:r>
            <a:endParaRPr lang="en-US" sz="1400" dirty="0"/>
          </a:p>
          <a:p>
            <a:pPr algn="r"/>
            <a:r>
              <a:rPr lang="en-US" sz="1400" dirty="0"/>
              <a:t>Low-mid  liveness</a:t>
            </a:r>
          </a:p>
          <a:p>
            <a:pPr algn="r"/>
            <a:r>
              <a:rPr lang="en-US" sz="1400" dirty="0"/>
              <a:t>Low-mid </a:t>
            </a:r>
            <a:r>
              <a:rPr lang="en-US" sz="1400" dirty="0" err="1"/>
              <a:t>speechiness</a:t>
            </a:r>
            <a:endParaRPr lang="en-US" sz="1400" dirty="0"/>
          </a:p>
        </p:txBody>
      </p:sp>
      <p:sp>
        <p:nvSpPr>
          <p:cNvPr id="19" name="TextBox 18">
            <a:extLst>
              <a:ext uri="{FF2B5EF4-FFF2-40B4-BE49-F238E27FC236}">
                <a16:creationId xmlns:a16="http://schemas.microsoft.com/office/drawing/2014/main" id="{4FE420EF-7837-9547-8618-3C75E757F5A8}"/>
              </a:ext>
            </a:extLst>
          </p:cNvPr>
          <p:cNvSpPr txBox="1"/>
          <p:nvPr/>
        </p:nvSpPr>
        <p:spPr>
          <a:xfrm>
            <a:off x="425135" y="3750992"/>
            <a:ext cx="3704605" cy="1046440"/>
          </a:xfrm>
          <a:prstGeom prst="rect">
            <a:avLst/>
          </a:prstGeom>
          <a:noFill/>
        </p:spPr>
        <p:txBody>
          <a:bodyPr wrap="square" rtlCol="0">
            <a:spAutoFit/>
          </a:bodyPr>
          <a:lstStyle/>
          <a:p>
            <a:r>
              <a:rPr lang="en-US" sz="2000" u="sng" dirty="0"/>
              <a:t>3</a:t>
            </a:r>
            <a:r>
              <a:rPr lang="en-US" sz="2000" u="sng" baseline="30000" dirty="0"/>
              <a:t>rd</a:t>
            </a:r>
            <a:r>
              <a:rPr lang="en-US" sz="2000" u="sng" dirty="0"/>
              <a:t>  Cluster</a:t>
            </a:r>
            <a:r>
              <a:rPr lang="en-US" sz="2000" dirty="0"/>
              <a:t>: </a:t>
            </a:r>
          </a:p>
          <a:p>
            <a:r>
              <a:rPr lang="en-US" sz="1400" dirty="0"/>
              <a:t>Low </a:t>
            </a:r>
            <a:r>
              <a:rPr lang="en-US" sz="1400" dirty="0" err="1"/>
              <a:t>instrumentalness</a:t>
            </a:r>
            <a:endParaRPr lang="en-US" sz="1400" dirty="0"/>
          </a:p>
          <a:p>
            <a:r>
              <a:rPr lang="en-US" sz="1400" dirty="0"/>
              <a:t>Low-mid  liveness</a:t>
            </a:r>
          </a:p>
          <a:p>
            <a:r>
              <a:rPr lang="en-US" sz="1400" dirty="0"/>
              <a:t>Mid-high </a:t>
            </a:r>
            <a:r>
              <a:rPr lang="en-US" sz="1400" dirty="0" err="1"/>
              <a:t>speechiness</a:t>
            </a:r>
            <a:endParaRPr lang="en-US" sz="1400" dirty="0"/>
          </a:p>
        </p:txBody>
      </p:sp>
      <p:sp>
        <p:nvSpPr>
          <p:cNvPr id="20" name="TextBox 19">
            <a:extLst>
              <a:ext uri="{FF2B5EF4-FFF2-40B4-BE49-F238E27FC236}">
                <a16:creationId xmlns:a16="http://schemas.microsoft.com/office/drawing/2014/main" id="{311C7762-A62C-4D48-BE98-501C749490E6}"/>
              </a:ext>
            </a:extLst>
          </p:cNvPr>
          <p:cNvSpPr txBox="1"/>
          <p:nvPr/>
        </p:nvSpPr>
        <p:spPr>
          <a:xfrm>
            <a:off x="814050" y="5189266"/>
            <a:ext cx="3704605" cy="1046440"/>
          </a:xfrm>
          <a:prstGeom prst="rect">
            <a:avLst/>
          </a:prstGeom>
          <a:noFill/>
        </p:spPr>
        <p:txBody>
          <a:bodyPr wrap="square" rtlCol="0">
            <a:spAutoFit/>
          </a:bodyPr>
          <a:lstStyle/>
          <a:p>
            <a:pPr algn="r"/>
            <a:r>
              <a:rPr lang="en-US" sz="2000" u="sng" dirty="0"/>
              <a:t>4</a:t>
            </a:r>
            <a:r>
              <a:rPr lang="en-US" sz="2000" u="sng" baseline="30000" dirty="0"/>
              <a:t>th</a:t>
            </a:r>
            <a:r>
              <a:rPr lang="en-US" sz="2000" u="sng" dirty="0"/>
              <a:t> Cluster</a:t>
            </a:r>
            <a:r>
              <a:rPr lang="en-US" sz="2000" dirty="0"/>
              <a:t>: </a:t>
            </a:r>
          </a:p>
          <a:p>
            <a:pPr algn="r"/>
            <a:r>
              <a:rPr lang="en-US" sz="1400" dirty="0"/>
              <a:t>Low </a:t>
            </a:r>
            <a:r>
              <a:rPr lang="en-US" sz="1400" dirty="0" err="1"/>
              <a:t>instrumentalness</a:t>
            </a:r>
            <a:endParaRPr lang="en-US" sz="1400" dirty="0"/>
          </a:p>
          <a:p>
            <a:pPr algn="r"/>
            <a:r>
              <a:rPr lang="en-US" sz="1400" dirty="0"/>
              <a:t>Mid-high  liveness</a:t>
            </a:r>
          </a:p>
          <a:p>
            <a:pPr algn="r"/>
            <a:r>
              <a:rPr lang="en-US" sz="1400" dirty="0"/>
              <a:t>Low-mid </a:t>
            </a:r>
            <a:r>
              <a:rPr lang="en-US" sz="1400" dirty="0" err="1"/>
              <a:t>speechiness</a:t>
            </a:r>
            <a:endParaRPr lang="en-US" sz="1400" dirty="0"/>
          </a:p>
        </p:txBody>
      </p:sp>
    </p:spTree>
    <p:extLst>
      <p:ext uri="{BB962C8B-B14F-4D97-AF65-F5344CB8AC3E}">
        <p14:creationId xmlns:p14="http://schemas.microsoft.com/office/powerpoint/2010/main" val="267047437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C6BFE393-4FE8-4BE2-AC9D-813EF532740E}"/>
              </a:ext>
            </a:extLst>
          </p:cNvPr>
          <p:cNvGrpSpPr/>
          <p:nvPr/>
        </p:nvGrpSpPr>
        <p:grpSpPr>
          <a:xfrm>
            <a:off x="1151415" y="5113581"/>
            <a:ext cx="174899" cy="160948"/>
            <a:chOff x="952922" y="3499389"/>
            <a:chExt cx="1900563" cy="1748960"/>
          </a:xfrm>
          <a:solidFill>
            <a:schemeClr val="bg1"/>
          </a:solidFill>
        </p:grpSpPr>
        <p:sp>
          <p:nvSpPr>
            <p:cNvPr id="26" name="Freeform: Shape 25">
              <a:extLst>
                <a:ext uri="{FF2B5EF4-FFF2-40B4-BE49-F238E27FC236}">
                  <a16:creationId xmlns:a16="http://schemas.microsoft.com/office/drawing/2014/main" id="{5F38A1D2-F590-4729-93A6-01D4FB178D6E}"/>
                </a:ext>
              </a:extLst>
            </p:cNvPr>
            <p:cNvSpPr/>
            <p:nvPr/>
          </p:nvSpPr>
          <p:spPr>
            <a:xfrm>
              <a:off x="952922" y="3500310"/>
              <a:ext cx="1576357" cy="1748039"/>
            </a:xfrm>
            <a:custGeom>
              <a:avLst/>
              <a:gdLst>
                <a:gd name="connsiteX0" fmla="*/ 89692 w 1576356"/>
                <a:gd name="connsiteY0" fmla="*/ 1748921 h 1748039"/>
                <a:gd name="connsiteX1" fmla="*/ 0 w 1576356"/>
                <a:gd name="connsiteY1" fmla="*/ 1659236 h 1748039"/>
                <a:gd name="connsiteX2" fmla="*/ 0 w 1576356"/>
                <a:gd name="connsiteY2" fmla="*/ 89696 h 1748039"/>
                <a:gd name="connsiteX3" fmla="*/ 89692 w 1576356"/>
                <a:gd name="connsiteY3" fmla="*/ 0 h 1748039"/>
                <a:gd name="connsiteX4" fmla="*/ 1547116 w 1576356"/>
                <a:gd name="connsiteY4" fmla="*/ 807200 h 1748039"/>
                <a:gd name="connsiteX5" fmla="*/ 1547116 w 1576356"/>
                <a:gd name="connsiteY5" fmla="*/ 941725 h 1748039"/>
                <a:gd name="connsiteX6" fmla="*/ 89692 w 1576356"/>
                <a:gd name="connsiteY6" fmla="*/ 1748921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56" h="1748039">
                  <a:moveTo>
                    <a:pt x="89692" y="1748921"/>
                  </a:moveTo>
                  <a:cubicBezTo>
                    <a:pt x="40154" y="1748921"/>
                    <a:pt x="0" y="1708767"/>
                    <a:pt x="0" y="1659236"/>
                  </a:cubicBezTo>
                  <a:lnTo>
                    <a:pt x="0" y="89696"/>
                  </a:lnTo>
                  <a:cubicBezTo>
                    <a:pt x="0" y="40162"/>
                    <a:pt x="40154" y="0"/>
                    <a:pt x="89692" y="0"/>
                  </a:cubicBezTo>
                  <a:lnTo>
                    <a:pt x="1547116" y="807200"/>
                  </a:lnTo>
                  <a:cubicBezTo>
                    <a:pt x="1547116" y="807200"/>
                    <a:pt x="1614380" y="874461"/>
                    <a:pt x="1547116" y="941725"/>
                  </a:cubicBezTo>
                  <a:cubicBezTo>
                    <a:pt x="1479856" y="1008989"/>
                    <a:pt x="89692" y="1748921"/>
                    <a:pt x="89692" y="1748921"/>
                  </a:cubicBezTo>
                  <a:close/>
                </a:path>
              </a:pathLst>
            </a:custGeom>
            <a:grpFill/>
            <a:ln w="388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4CFE1056-9867-4DF5-ABC1-1FD366C92C1B}"/>
                </a:ext>
              </a:extLst>
            </p:cNvPr>
            <p:cNvSpPr/>
            <p:nvPr/>
          </p:nvSpPr>
          <p:spPr>
            <a:xfrm>
              <a:off x="2556943" y="3499389"/>
              <a:ext cx="296542" cy="1748039"/>
            </a:xfrm>
            <a:custGeom>
              <a:avLst/>
              <a:gdLst>
                <a:gd name="connsiteX0" fmla="*/ 0 w 296542"/>
                <a:gd name="connsiteY0" fmla="*/ 97215 h 1748039"/>
                <a:gd name="connsiteX1" fmla="*/ 97215 w 296542"/>
                <a:gd name="connsiteY1" fmla="*/ 0 h 1748039"/>
                <a:gd name="connsiteX2" fmla="*/ 202538 w 296542"/>
                <a:gd name="connsiteY2" fmla="*/ 0 h 1748039"/>
                <a:gd name="connsiteX3" fmla="*/ 299754 w 296542"/>
                <a:gd name="connsiteY3" fmla="*/ 97215 h 1748039"/>
                <a:gd name="connsiteX4" fmla="*/ 299754 w 296542"/>
                <a:gd name="connsiteY4" fmla="*/ 1652631 h 1748039"/>
                <a:gd name="connsiteX5" fmla="*/ 202538 w 296542"/>
                <a:gd name="connsiteY5" fmla="*/ 1749846 h 1748039"/>
                <a:gd name="connsiteX6" fmla="*/ 97215 w 296542"/>
                <a:gd name="connsiteY6" fmla="*/ 1749846 h 1748039"/>
                <a:gd name="connsiteX7" fmla="*/ 0 w 296542"/>
                <a:gd name="connsiteY7" fmla="*/ 1652631 h 1748039"/>
                <a:gd name="connsiteX8" fmla="*/ 0 w 296542"/>
                <a:gd name="connsiteY8" fmla="*/ 97215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42" h="1748039">
                  <a:moveTo>
                    <a:pt x="0" y="97215"/>
                  </a:moveTo>
                  <a:cubicBezTo>
                    <a:pt x="0" y="43525"/>
                    <a:pt x="43525" y="0"/>
                    <a:pt x="97215" y="0"/>
                  </a:cubicBezTo>
                  <a:lnTo>
                    <a:pt x="202538" y="0"/>
                  </a:lnTo>
                  <a:cubicBezTo>
                    <a:pt x="256228" y="0"/>
                    <a:pt x="299754" y="43525"/>
                    <a:pt x="299754" y="97215"/>
                  </a:cubicBezTo>
                  <a:lnTo>
                    <a:pt x="299754" y="1652631"/>
                  </a:lnTo>
                  <a:cubicBezTo>
                    <a:pt x="299754" y="1706320"/>
                    <a:pt x="256228" y="1749846"/>
                    <a:pt x="202538" y="1749846"/>
                  </a:cubicBezTo>
                  <a:lnTo>
                    <a:pt x="97215" y="1749846"/>
                  </a:lnTo>
                  <a:cubicBezTo>
                    <a:pt x="43525" y="1749846"/>
                    <a:pt x="0" y="1706320"/>
                    <a:pt x="0" y="1652631"/>
                  </a:cubicBezTo>
                  <a:lnTo>
                    <a:pt x="0" y="97215"/>
                  </a:lnTo>
                  <a:close/>
                </a:path>
              </a:pathLst>
            </a:custGeom>
            <a:grpFill/>
            <a:ln w="3884" cap="flat">
              <a:noFill/>
              <a:prstDash val="solid"/>
              <a:miter/>
            </a:ln>
          </p:spPr>
          <p:txBody>
            <a:bodyPr rtlCol="0" anchor="ctr"/>
            <a:lstStyle/>
            <a:p>
              <a:endParaRPr lang="en-US"/>
            </a:p>
          </p:txBody>
        </p:sp>
      </p:grpSp>
      <p:grpSp>
        <p:nvGrpSpPr>
          <p:cNvPr id="31" name="Group 30">
            <a:extLst>
              <a:ext uri="{FF2B5EF4-FFF2-40B4-BE49-F238E27FC236}">
                <a16:creationId xmlns:a16="http://schemas.microsoft.com/office/drawing/2014/main" id="{D41A61B6-5CA0-45A8-921D-736B2352B71E}"/>
              </a:ext>
            </a:extLst>
          </p:cNvPr>
          <p:cNvGrpSpPr/>
          <p:nvPr/>
        </p:nvGrpSpPr>
        <p:grpSpPr>
          <a:xfrm>
            <a:off x="682860" y="4984158"/>
            <a:ext cx="283363" cy="419794"/>
            <a:chOff x="180442" y="1814764"/>
            <a:chExt cx="1594508" cy="2362215"/>
          </a:xfrm>
          <a:solidFill>
            <a:schemeClr val="bg1"/>
          </a:solidFill>
        </p:grpSpPr>
        <p:sp>
          <p:nvSpPr>
            <p:cNvPr id="32" name="Freeform: Shape 31">
              <a:extLst>
                <a:ext uri="{FF2B5EF4-FFF2-40B4-BE49-F238E27FC236}">
                  <a16:creationId xmlns:a16="http://schemas.microsoft.com/office/drawing/2014/main" id="{A74088E7-C379-4EC8-81A5-3C0C9916F2B2}"/>
                </a:ext>
              </a:extLst>
            </p:cNvPr>
            <p:cNvSpPr/>
            <p:nvPr/>
          </p:nvSpPr>
          <p:spPr>
            <a:xfrm>
              <a:off x="180442" y="1814764"/>
              <a:ext cx="635811" cy="2362215"/>
            </a:xfrm>
            <a:custGeom>
              <a:avLst/>
              <a:gdLst>
                <a:gd name="connsiteX0" fmla="*/ 639123 w 635811"/>
                <a:gd name="connsiteY0" fmla="*/ 2279551 h 2362214"/>
                <a:gd name="connsiteX1" fmla="*/ 553906 w 635811"/>
                <a:gd name="connsiteY1" fmla="*/ 2364767 h 2362214"/>
                <a:gd name="connsiteX2" fmla="*/ 85216 w 635811"/>
                <a:gd name="connsiteY2" fmla="*/ 2364767 h 2362214"/>
                <a:gd name="connsiteX3" fmla="*/ 0 w 635811"/>
                <a:gd name="connsiteY3" fmla="*/ 2279551 h 2362214"/>
                <a:gd name="connsiteX4" fmla="*/ 0 w 635811"/>
                <a:gd name="connsiteY4" fmla="*/ 85216 h 2362214"/>
                <a:gd name="connsiteX5" fmla="*/ 85216 w 635811"/>
                <a:gd name="connsiteY5" fmla="*/ 0 h 2362214"/>
                <a:gd name="connsiteX6" fmla="*/ 553906 w 635811"/>
                <a:gd name="connsiteY6" fmla="*/ 0 h 2362214"/>
                <a:gd name="connsiteX7" fmla="*/ 639123 w 635811"/>
                <a:gd name="connsiteY7" fmla="*/ 85216 h 2362214"/>
                <a:gd name="connsiteX8" fmla="*/ 639123 w 635811"/>
                <a:gd name="connsiteY8" fmla="*/ 2279551 h 236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811" h="2362214">
                  <a:moveTo>
                    <a:pt x="639123" y="2279551"/>
                  </a:moveTo>
                  <a:cubicBezTo>
                    <a:pt x="639123" y="2326609"/>
                    <a:pt x="600970" y="2364767"/>
                    <a:pt x="553906" y="2364767"/>
                  </a:cubicBezTo>
                  <a:lnTo>
                    <a:pt x="85216" y="2364767"/>
                  </a:lnTo>
                  <a:cubicBezTo>
                    <a:pt x="38153" y="2364767"/>
                    <a:pt x="0" y="2326614"/>
                    <a:pt x="0" y="2279551"/>
                  </a:cubicBezTo>
                  <a:lnTo>
                    <a:pt x="0" y="85216"/>
                  </a:lnTo>
                  <a:cubicBezTo>
                    <a:pt x="0" y="38153"/>
                    <a:pt x="38153" y="0"/>
                    <a:pt x="85216" y="0"/>
                  </a:cubicBezTo>
                  <a:lnTo>
                    <a:pt x="553906" y="0"/>
                  </a:lnTo>
                  <a:cubicBezTo>
                    <a:pt x="600970" y="0"/>
                    <a:pt x="639123" y="38153"/>
                    <a:pt x="639123" y="85216"/>
                  </a:cubicBezTo>
                  <a:lnTo>
                    <a:pt x="639123" y="2279551"/>
                  </a:lnTo>
                  <a:close/>
                </a:path>
              </a:pathLst>
            </a:custGeom>
            <a:grpFill/>
            <a:ln w="4407"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026A2C3-4525-45DE-AC51-B6F6CBD6D211}"/>
                </a:ext>
              </a:extLst>
            </p:cNvPr>
            <p:cNvSpPr/>
            <p:nvPr/>
          </p:nvSpPr>
          <p:spPr>
            <a:xfrm>
              <a:off x="1139139" y="1814764"/>
              <a:ext cx="635811" cy="2362215"/>
            </a:xfrm>
            <a:custGeom>
              <a:avLst/>
              <a:gdLst>
                <a:gd name="connsiteX0" fmla="*/ 639123 w 635811"/>
                <a:gd name="connsiteY0" fmla="*/ 2279551 h 2362214"/>
                <a:gd name="connsiteX1" fmla="*/ 553906 w 635811"/>
                <a:gd name="connsiteY1" fmla="*/ 2364767 h 2362214"/>
                <a:gd name="connsiteX2" fmla="*/ 85216 w 635811"/>
                <a:gd name="connsiteY2" fmla="*/ 2364767 h 2362214"/>
                <a:gd name="connsiteX3" fmla="*/ 0 w 635811"/>
                <a:gd name="connsiteY3" fmla="*/ 2279551 h 2362214"/>
                <a:gd name="connsiteX4" fmla="*/ 0 w 635811"/>
                <a:gd name="connsiteY4" fmla="*/ 85216 h 2362214"/>
                <a:gd name="connsiteX5" fmla="*/ 85216 w 635811"/>
                <a:gd name="connsiteY5" fmla="*/ 0 h 2362214"/>
                <a:gd name="connsiteX6" fmla="*/ 553906 w 635811"/>
                <a:gd name="connsiteY6" fmla="*/ 0 h 2362214"/>
                <a:gd name="connsiteX7" fmla="*/ 639123 w 635811"/>
                <a:gd name="connsiteY7" fmla="*/ 85216 h 2362214"/>
                <a:gd name="connsiteX8" fmla="*/ 639123 w 635811"/>
                <a:gd name="connsiteY8" fmla="*/ 2279551 h 236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811" h="2362214">
                  <a:moveTo>
                    <a:pt x="639123" y="2279551"/>
                  </a:moveTo>
                  <a:cubicBezTo>
                    <a:pt x="639123" y="2326609"/>
                    <a:pt x="600970" y="2364767"/>
                    <a:pt x="553906" y="2364767"/>
                  </a:cubicBezTo>
                  <a:lnTo>
                    <a:pt x="85216" y="2364767"/>
                  </a:lnTo>
                  <a:cubicBezTo>
                    <a:pt x="38153" y="2364767"/>
                    <a:pt x="0" y="2326614"/>
                    <a:pt x="0" y="2279551"/>
                  </a:cubicBezTo>
                  <a:lnTo>
                    <a:pt x="0" y="85216"/>
                  </a:lnTo>
                  <a:cubicBezTo>
                    <a:pt x="0" y="38153"/>
                    <a:pt x="38153" y="0"/>
                    <a:pt x="85216" y="0"/>
                  </a:cubicBezTo>
                  <a:lnTo>
                    <a:pt x="553906" y="0"/>
                  </a:lnTo>
                  <a:cubicBezTo>
                    <a:pt x="600970" y="0"/>
                    <a:pt x="639123" y="38153"/>
                    <a:pt x="639123" y="85216"/>
                  </a:cubicBezTo>
                  <a:lnTo>
                    <a:pt x="639123" y="2279551"/>
                  </a:lnTo>
                  <a:close/>
                </a:path>
              </a:pathLst>
            </a:custGeom>
            <a:grpFill/>
            <a:ln w="4407" cap="flat">
              <a:noFill/>
              <a:prstDash val="solid"/>
              <a:miter/>
            </a:ln>
          </p:spPr>
          <p:txBody>
            <a:bodyPr rtlCol="0" anchor="ctr"/>
            <a:lstStyle/>
            <a:p>
              <a:endParaRPr lang="en-US"/>
            </a:p>
          </p:txBody>
        </p:sp>
      </p:grpSp>
      <p:grpSp>
        <p:nvGrpSpPr>
          <p:cNvPr id="28" name="Group 27">
            <a:extLst>
              <a:ext uri="{FF2B5EF4-FFF2-40B4-BE49-F238E27FC236}">
                <a16:creationId xmlns:a16="http://schemas.microsoft.com/office/drawing/2014/main" id="{3B91AEE7-9802-4E73-9D7D-944167C6DBE7}"/>
              </a:ext>
            </a:extLst>
          </p:cNvPr>
          <p:cNvGrpSpPr/>
          <p:nvPr/>
        </p:nvGrpSpPr>
        <p:grpSpPr>
          <a:xfrm flipH="1">
            <a:off x="322768" y="5113581"/>
            <a:ext cx="174899" cy="160948"/>
            <a:chOff x="952922" y="3499389"/>
            <a:chExt cx="1900563" cy="1748960"/>
          </a:xfrm>
          <a:solidFill>
            <a:schemeClr val="bg1"/>
          </a:solidFill>
        </p:grpSpPr>
        <p:sp>
          <p:nvSpPr>
            <p:cNvPr id="29" name="Freeform: Shape 28">
              <a:extLst>
                <a:ext uri="{FF2B5EF4-FFF2-40B4-BE49-F238E27FC236}">
                  <a16:creationId xmlns:a16="http://schemas.microsoft.com/office/drawing/2014/main" id="{110A2487-AB45-4618-BA8B-DA418E5697EE}"/>
                </a:ext>
              </a:extLst>
            </p:cNvPr>
            <p:cNvSpPr/>
            <p:nvPr/>
          </p:nvSpPr>
          <p:spPr>
            <a:xfrm>
              <a:off x="952922" y="3500310"/>
              <a:ext cx="1576357" cy="1748039"/>
            </a:xfrm>
            <a:custGeom>
              <a:avLst/>
              <a:gdLst>
                <a:gd name="connsiteX0" fmla="*/ 89692 w 1576356"/>
                <a:gd name="connsiteY0" fmla="*/ 1748921 h 1748039"/>
                <a:gd name="connsiteX1" fmla="*/ 0 w 1576356"/>
                <a:gd name="connsiteY1" fmla="*/ 1659236 h 1748039"/>
                <a:gd name="connsiteX2" fmla="*/ 0 w 1576356"/>
                <a:gd name="connsiteY2" fmla="*/ 89696 h 1748039"/>
                <a:gd name="connsiteX3" fmla="*/ 89692 w 1576356"/>
                <a:gd name="connsiteY3" fmla="*/ 0 h 1748039"/>
                <a:gd name="connsiteX4" fmla="*/ 1547116 w 1576356"/>
                <a:gd name="connsiteY4" fmla="*/ 807200 h 1748039"/>
                <a:gd name="connsiteX5" fmla="*/ 1547116 w 1576356"/>
                <a:gd name="connsiteY5" fmla="*/ 941725 h 1748039"/>
                <a:gd name="connsiteX6" fmla="*/ 89692 w 1576356"/>
                <a:gd name="connsiteY6" fmla="*/ 1748921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356" h="1748039">
                  <a:moveTo>
                    <a:pt x="89692" y="1748921"/>
                  </a:moveTo>
                  <a:cubicBezTo>
                    <a:pt x="40154" y="1748921"/>
                    <a:pt x="0" y="1708767"/>
                    <a:pt x="0" y="1659236"/>
                  </a:cubicBezTo>
                  <a:lnTo>
                    <a:pt x="0" y="89696"/>
                  </a:lnTo>
                  <a:cubicBezTo>
                    <a:pt x="0" y="40162"/>
                    <a:pt x="40154" y="0"/>
                    <a:pt x="89692" y="0"/>
                  </a:cubicBezTo>
                  <a:lnTo>
                    <a:pt x="1547116" y="807200"/>
                  </a:lnTo>
                  <a:cubicBezTo>
                    <a:pt x="1547116" y="807200"/>
                    <a:pt x="1614380" y="874461"/>
                    <a:pt x="1547116" y="941725"/>
                  </a:cubicBezTo>
                  <a:cubicBezTo>
                    <a:pt x="1479856" y="1008989"/>
                    <a:pt x="89692" y="1748921"/>
                    <a:pt x="89692" y="1748921"/>
                  </a:cubicBezTo>
                  <a:close/>
                </a:path>
              </a:pathLst>
            </a:custGeom>
            <a:grpFill/>
            <a:ln w="388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A5834D8-C80A-4F35-8372-3EB9B1217715}"/>
                </a:ext>
              </a:extLst>
            </p:cNvPr>
            <p:cNvSpPr/>
            <p:nvPr/>
          </p:nvSpPr>
          <p:spPr>
            <a:xfrm>
              <a:off x="2556943" y="3499389"/>
              <a:ext cx="296542" cy="1748039"/>
            </a:xfrm>
            <a:custGeom>
              <a:avLst/>
              <a:gdLst>
                <a:gd name="connsiteX0" fmla="*/ 0 w 296542"/>
                <a:gd name="connsiteY0" fmla="*/ 97215 h 1748039"/>
                <a:gd name="connsiteX1" fmla="*/ 97215 w 296542"/>
                <a:gd name="connsiteY1" fmla="*/ 0 h 1748039"/>
                <a:gd name="connsiteX2" fmla="*/ 202538 w 296542"/>
                <a:gd name="connsiteY2" fmla="*/ 0 h 1748039"/>
                <a:gd name="connsiteX3" fmla="*/ 299754 w 296542"/>
                <a:gd name="connsiteY3" fmla="*/ 97215 h 1748039"/>
                <a:gd name="connsiteX4" fmla="*/ 299754 w 296542"/>
                <a:gd name="connsiteY4" fmla="*/ 1652631 h 1748039"/>
                <a:gd name="connsiteX5" fmla="*/ 202538 w 296542"/>
                <a:gd name="connsiteY5" fmla="*/ 1749846 h 1748039"/>
                <a:gd name="connsiteX6" fmla="*/ 97215 w 296542"/>
                <a:gd name="connsiteY6" fmla="*/ 1749846 h 1748039"/>
                <a:gd name="connsiteX7" fmla="*/ 0 w 296542"/>
                <a:gd name="connsiteY7" fmla="*/ 1652631 h 1748039"/>
                <a:gd name="connsiteX8" fmla="*/ 0 w 296542"/>
                <a:gd name="connsiteY8" fmla="*/ 97215 h 1748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42" h="1748039">
                  <a:moveTo>
                    <a:pt x="0" y="97215"/>
                  </a:moveTo>
                  <a:cubicBezTo>
                    <a:pt x="0" y="43525"/>
                    <a:pt x="43525" y="0"/>
                    <a:pt x="97215" y="0"/>
                  </a:cubicBezTo>
                  <a:lnTo>
                    <a:pt x="202538" y="0"/>
                  </a:lnTo>
                  <a:cubicBezTo>
                    <a:pt x="256228" y="0"/>
                    <a:pt x="299754" y="43525"/>
                    <a:pt x="299754" y="97215"/>
                  </a:cubicBezTo>
                  <a:lnTo>
                    <a:pt x="299754" y="1652631"/>
                  </a:lnTo>
                  <a:cubicBezTo>
                    <a:pt x="299754" y="1706320"/>
                    <a:pt x="256228" y="1749846"/>
                    <a:pt x="202538" y="1749846"/>
                  </a:cubicBezTo>
                  <a:lnTo>
                    <a:pt x="97215" y="1749846"/>
                  </a:lnTo>
                  <a:cubicBezTo>
                    <a:pt x="43525" y="1749846"/>
                    <a:pt x="0" y="1706320"/>
                    <a:pt x="0" y="1652631"/>
                  </a:cubicBezTo>
                  <a:lnTo>
                    <a:pt x="0" y="97215"/>
                  </a:lnTo>
                  <a:close/>
                </a:path>
              </a:pathLst>
            </a:custGeom>
            <a:grpFill/>
            <a:ln w="3884" cap="flat">
              <a:noFill/>
              <a:prstDash val="solid"/>
              <a:miter/>
            </a:ln>
          </p:spPr>
          <p:txBody>
            <a:bodyPr rtlCol="0" anchor="ctr"/>
            <a:lstStyle/>
            <a:p>
              <a:endParaRPr lang="en-US"/>
            </a:p>
          </p:txBody>
        </p:sp>
      </p:grpSp>
      <p:pic>
        <p:nvPicPr>
          <p:cNvPr id="4" name="Picture 3" descr="Chart&#10;&#10;Description automatically generated">
            <a:extLst>
              <a:ext uri="{FF2B5EF4-FFF2-40B4-BE49-F238E27FC236}">
                <a16:creationId xmlns:a16="http://schemas.microsoft.com/office/drawing/2014/main" id="{728A7415-F1DF-D847-9F2E-9242CD8D6950}"/>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0" y="15876"/>
            <a:ext cx="9814794" cy="6354989"/>
          </a:xfrm>
          <a:prstGeom prst="rect">
            <a:avLst/>
          </a:prstGeom>
        </p:spPr>
      </p:pic>
      <p:sp>
        <p:nvSpPr>
          <p:cNvPr id="17" name="TextBox 16">
            <a:extLst>
              <a:ext uri="{FF2B5EF4-FFF2-40B4-BE49-F238E27FC236}">
                <a16:creationId xmlns:a16="http://schemas.microsoft.com/office/drawing/2014/main" id="{D3D6468F-225D-4D30-9B6E-FA72BF47963D}"/>
              </a:ext>
            </a:extLst>
          </p:cNvPr>
          <p:cNvSpPr txBox="1"/>
          <p:nvPr/>
        </p:nvSpPr>
        <p:spPr>
          <a:xfrm>
            <a:off x="665294" y="6242448"/>
            <a:ext cx="11142794" cy="584775"/>
          </a:xfrm>
          <a:prstGeom prst="rect">
            <a:avLst/>
          </a:prstGeom>
          <a:noFill/>
        </p:spPr>
        <p:txBody>
          <a:bodyPr wrap="none" rtlCol="0" anchor="ctr">
            <a:spAutoFit/>
          </a:bodyPr>
          <a:lstStyle/>
          <a:p>
            <a:pPr algn="ctr"/>
            <a:r>
              <a:rPr lang="en-US" sz="3200" b="1" dirty="0">
                <a:latin typeface="+mj-lt"/>
              </a:rPr>
              <a:t>ALBUM COUNT PER CHART YEAR FOR HIP-HOP GENRE</a:t>
            </a:r>
          </a:p>
        </p:txBody>
      </p:sp>
      <p:pic>
        <p:nvPicPr>
          <p:cNvPr id="6" name="Picture 5" descr="A close-up of a document&#10;&#10;Description automatically generated with medium confidence">
            <a:extLst>
              <a:ext uri="{FF2B5EF4-FFF2-40B4-BE49-F238E27FC236}">
                <a16:creationId xmlns:a16="http://schemas.microsoft.com/office/drawing/2014/main" id="{6BA66649-9308-624F-B5E8-FA93C3F4993C}"/>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976997" y="994170"/>
            <a:ext cx="2235200" cy="3454400"/>
          </a:xfrm>
          <a:prstGeom prst="rect">
            <a:avLst/>
          </a:prstGeom>
        </p:spPr>
      </p:pic>
      <p:pic>
        <p:nvPicPr>
          <p:cNvPr id="8" name="Picture 7" descr="Text&#10;&#10;Description automatically generated">
            <a:extLst>
              <a:ext uri="{FF2B5EF4-FFF2-40B4-BE49-F238E27FC236}">
                <a16:creationId xmlns:a16="http://schemas.microsoft.com/office/drawing/2014/main" id="{7DAEE1C1-9CDA-EA41-8544-72DB9E136A62}"/>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9366941" y="2133992"/>
            <a:ext cx="2628900" cy="3975100"/>
          </a:xfrm>
          <a:prstGeom prst="rect">
            <a:avLst/>
          </a:prstGeom>
        </p:spPr>
      </p:pic>
    </p:spTree>
    <p:extLst>
      <p:ext uri="{BB962C8B-B14F-4D97-AF65-F5344CB8AC3E}">
        <p14:creationId xmlns:p14="http://schemas.microsoft.com/office/powerpoint/2010/main" val="245144571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CDCA3AB9-0ECC-4725-9FAC-E57FCC6A5D7D}"/>
              </a:ext>
            </a:extLst>
          </p:cNvPr>
          <p:cNvSpPr/>
          <p:nvPr/>
        </p:nvSpPr>
        <p:spPr>
          <a:xfrm>
            <a:off x="23447" y="3600788"/>
            <a:ext cx="12192000" cy="3257212"/>
          </a:xfrm>
          <a:prstGeom prst="rect">
            <a:avLst/>
          </a:prstGeom>
          <a:solidFill>
            <a:schemeClr val="tx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9EAA7ADB-18D2-40DC-BC99-50CB53134ACD}"/>
              </a:ext>
            </a:extLst>
          </p:cNvPr>
          <p:cNvSpPr>
            <a:spLocks noGrp="1"/>
          </p:cNvSpPr>
          <p:nvPr>
            <p:ph type="title"/>
          </p:nvPr>
        </p:nvSpPr>
        <p:spPr>
          <a:xfrm>
            <a:off x="154746" y="276462"/>
            <a:ext cx="11929402" cy="718658"/>
          </a:xfrm>
        </p:spPr>
        <p:txBody>
          <a:bodyPr/>
          <a:lstStyle/>
          <a:p>
            <a:pPr algn="ctr"/>
            <a:r>
              <a:rPr lang="en-US" sz="4400" dirty="0"/>
              <a:t>GENRE CLASSIFICATION</a:t>
            </a:r>
          </a:p>
        </p:txBody>
      </p:sp>
      <p:sp>
        <p:nvSpPr>
          <p:cNvPr id="2" name="TextBox 1">
            <a:extLst>
              <a:ext uri="{FF2B5EF4-FFF2-40B4-BE49-F238E27FC236}">
                <a16:creationId xmlns:a16="http://schemas.microsoft.com/office/drawing/2014/main" id="{34A4C8C2-E8EE-A948-B5B1-F88DC34AF4AC}"/>
              </a:ext>
            </a:extLst>
          </p:cNvPr>
          <p:cNvSpPr txBox="1"/>
          <p:nvPr/>
        </p:nvSpPr>
        <p:spPr>
          <a:xfrm>
            <a:off x="1967344" y="1616675"/>
            <a:ext cx="3200400" cy="369332"/>
          </a:xfrm>
          <a:prstGeom prst="rect">
            <a:avLst/>
          </a:prstGeom>
          <a:noFill/>
        </p:spPr>
        <p:txBody>
          <a:bodyPr wrap="square" rtlCol="0">
            <a:spAutoFit/>
          </a:bodyPr>
          <a:lstStyle/>
          <a:p>
            <a:r>
              <a:rPr lang="en-US" dirty="0"/>
              <a:t>K Nearest Neighbors</a:t>
            </a:r>
          </a:p>
        </p:txBody>
      </p:sp>
      <p:sp>
        <p:nvSpPr>
          <p:cNvPr id="7" name="TextBox 6">
            <a:extLst>
              <a:ext uri="{FF2B5EF4-FFF2-40B4-BE49-F238E27FC236}">
                <a16:creationId xmlns:a16="http://schemas.microsoft.com/office/drawing/2014/main" id="{62D35D41-4BBB-8849-9EB9-ABA422B384D6}"/>
              </a:ext>
            </a:extLst>
          </p:cNvPr>
          <p:cNvSpPr txBox="1"/>
          <p:nvPr/>
        </p:nvSpPr>
        <p:spPr>
          <a:xfrm>
            <a:off x="7509163" y="1616675"/>
            <a:ext cx="3200400" cy="369332"/>
          </a:xfrm>
          <a:prstGeom prst="rect">
            <a:avLst/>
          </a:prstGeom>
          <a:noFill/>
        </p:spPr>
        <p:txBody>
          <a:bodyPr wrap="square" rtlCol="0">
            <a:spAutoFit/>
          </a:bodyPr>
          <a:lstStyle/>
          <a:p>
            <a:r>
              <a:rPr lang="en-US" dirty="0"/>
              <a:t>Random Forest Classifier</a:t>
            </a:r>
          </a:p>
        </p:txBody>
      </p:sp>
      <p:pic>
        <p:nvPicPr>
          <p:cNvPr id="4" name="Picture 3" descr="A picture containing text, receipt&#10;&#10;Description automatically generated">
            <a:extLst>
              <a:ext uri="{FF2B5EF4-FFF2-40B4-BE49-F238E27FC236}">
                <a16:creationId xmlns:a16="http://schemas.microsoft.com/office/drawing/2014/main" id="{0923DA0C-9AB3-724D-BF9E-7630EA241D91}"/>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31836" y="2152517"/>
            <a:ext cx="5317632" cy="4350790"/>
          </a:xfrm>
          <a:prstGeom prst="rect">
            <a:avLst/>
          </a:prstGeom>
        </p:spPr>
      </p:pic>
      <p:pic>
        <p:nvPicPr>
          <p:cNvPr id="6" name="Picture 5" descr="A screenshot of a computer&#10;&#10;Description automatically generated with low confidence">
            <a:extLst>
              <a:ext uri="{FF2B5EF4-FFF2-40B4-BE49-F238E27FC236}">
                <a16:creationId xmlns:a16="http://schemas.microsoft.com/office/drawing/2014/main" id="{56439548-EA9C-F84B-818F-8938202F6569}"/>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6304433" y="2074286"/>
            <a:ext cx="5455729" cy="4429021"/>
          </a:xfrm>
          <a:prstGeom prst="rect">
            <a:avLst/>
          </a:prstGeom>
        </p:spPr>
      </p:pic>
      <mc:AlternateContent xmlns:mc="http://schemas.openxmlformats.org/markup-compatibility/2006" xmlns:p14="http://schemas.microsoft.com/office/powerpoint/2010/main">
        <mc:Choice Requires="p14">
          <p:contentPart p14:bwMode="auto" r:id="rId4">
            <p14:nvContentPartPr>
              <p14:cNvPr id="30" name="Ink 29">
                <a:extLst>
                  <a:ext uri="{FF2B5EF4-FFF2-40B4-BE49-F238E27FC236}">
                    <a16:creationId xmlns:a16="http://schemas.microsoft.com/office/drawing/2014/main" id="{BE8CFC65-0DAC-6A41-9650-E4826D577B30}"/>
                  </a:ext>
                </a:extLst>
              </p14:cNvPr>
              <p14:cNvContentPartPr/>
              <p14:nvPr/>
            </p14:nvContentPartPr>
            <p14:xfrm>
              <a:off x="2418066" y="5957187"/>
              <a:ext cx="534240" cy="546120"/>
            </p14:xfrm>
          </p:contentPart>
        </mc:Choice>
        <mc:Fallback xmlns="">
          <p:pic>
            <p:nvPicPr>
              <p:cNvPr id="30" name="Ink 29">
                <a:extLst>
                  <a:ext uri="{FF2B5EF4-FFF2-40B4-BE49-F238E27FC236}">
                    <a16:creationId xmlns:a16="http://schemas.microsoft.com/office/drawing/2014/main" id="{BE8CFC65-0DAC-6A41-9650-E4826D577B30}"/>
                  </a:ext>
                </a:extLst>
              </p:cNvPr>
              <p:cNvPicPr/>
              <p:nvPr/>
            </p:nvPicPr>
            <p:blipFill>
              <a:blip r:embed="rId5"/>
              <a:stretch>
                <a:fillRect/>
              </a:stretch>
            </p:blipFill>
            <p:spPr>
              <a:xfrm>
                <a:off x="2402586" y="5942067"/>
                <a:ext cx="564840" cy="5767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6" name="Ink 35">
                <a:extLst>
                  <a:ext uri="{FF2B5EF4-FFF2-40B4-BE49-F238E27FC236}">
                    <a16:creationId xmlns:a16="http://schemas.microsoft.com/office/drawing/2014/main" id="{D67DF5D0-DBE3-A14F-A658-230EC21510AC}"/>
                  </a:ext>
                </a:extLst>
              </p14:cNvPr>
              <p14:cNvContentPartPr/>
              <p14:nvPr/>
            </p14:nvContentPartPr>
            <p14:xfrm>
              <a:off x="8518582" y="6072747"/>
              <a:ext cx="343440" cy="430560"/>
            </p14:xfrm>
          </p:contentPart>
        </mc:Choice>
        <mc:Fallback xmlns="">
          <p:pic>
            <p:nvPicPr>
              <p:cNvPr id="36" name="Ink 35">
                <a:extLst>
                  <a:ext uri="{FF2B5EF4-FFF2-40B4-BE49-F238E27FC236}">
                    <a16:creationId xmlns:a16="http://schemas.microsoft.com/office/drawing/2014/main" id="{D67DF5D0-DBE3-A14F-A658-230EC21510AC}"/>
                  </a:ext>
                </a:extLst>
              </p:cNvPr>
              <p:cNvPicPr/>
              <p:nvPr/>
            </p:nvPicPr>
            <p:blipFill>
              <a:blip r:embed="rId7"/>
              <a:stretch>
                <a:fillRect/>
              </a:stretch>
            </p:blipFill>
            <p:spPr>
              <a:xfrm>
                <a:off x="8503462" y="6057627"/>
                <a:ext cx="374040" cy="460800"/>
              </a:xfrm>
              <a:prstGeom prst="rect">
                <a:avLst/>
              </a:prstGeom>
            </p:spPr>
          </p:pic>
        </mc:Fallback>
      </mc:AlternateContent>
    </p:spTree>
    <p:extLst>
      <p:ext uri="{BB962C8B-B14F-4D97-AF65-F5344CB8AC3E}">
        <p14:creationId xmlns:p14="http://schemas.microsoft.com/office/powerpoint/2010/main" val="399182963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500" fill="hold"/>
                                        <p:tgtEl>
                                          <p:spTgt spid="4"/>
                                        </p:tgtEl>
                                        <p:attrNameLst>
                                          <p:attrName>ppt_x</p:attrName>
                                        </p:attrNameLst>
                                      </p:cBhvr>
                                      <p:tavLst>
                                        <p:tav tm="0">
                                          <p:val>
                                            <p:strVal val="#ppt_x"/>
                                          </p:val>
                                        </p:tav>
                                        <p:tav tm="100000">
                                          <p:val>
                                            <p:strVal val="#ppt_x"/>
                                          </p:val>
                                        </p:tav>
                                      </p:tavLst>
                                    </p:anim>
                                    <p:anim calcmode="lin" valueType="num">
                                      <p:cBhvr additive="base">
                                        <p:cTn id="21"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63" presetClass="entr" presetSubtype="0" fill="hold" nodeType="clickEffect">
                                  <p:stCondLst>
                                    <p:cond delay="0"/>
                                  </p:stCondLst>
                                  <p:childTnLst>
                                    <p:set>
                                      <p:cBhvr>
                                        <p:cTn id="25" dur="1" fill="hold">
                                          <p:stCondLst>
                                            <p:cond delay="0"/>
                                          </p:stCondLst>
                                        </p:cTn>
                                        <p:tgtEl>
                                          <p:spTgt spid="30"/>
                                        </p:tgtEl>
                                        <p:attrNameLst>
                                          <p:attrName>style.visibility</p:attrName>
                                        </p:attrNameLst>
                                      </p:cBhvr>
                                      <p:to>
                                        <p:strVal val="visible"/>
                                      </p:to>
                                    </p:set>
                                    <p:anim calcmode="lin" valueType="num">
                                      <p:cBhvr>
                                        <p:cTn id="26" dur="2000" fill="hold"/>
                                        <p:tgtEl>
                                          <p:spTgt spid="30"/>
                                        </p:tgtEl>
                                        <p:attrNameLst>
                                          <p:attrName>drawProgress</p:attrName>
                                        </p:attrNameLst>
                                      </p:cBhvr>
                                      <p:tavLst>
                                        <p:tav tm="0">
                                          <p:val>
                                            <p:fltVal val="0"/>
                                          </p:val>
                                        </p:tav>
                                        <p:tav tm="100000">
                                          <p:val>
                                            <p:fltVal val="1"/>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fill="hold"/>
                                        <p:tgtEl>
                                          <p:spTgt spid="6"/>
                                        </p:tgtEl>
                                        <p:attrNameLst>
                                          <p:attrName>ppt_x</p:attrName>
                                        </p:attrNameLst>
                                      </p:cBhvr>
                                      <p:tavLst>
                                        <p:tav tm="0">
                                          <p:val>
                                            <p:strVal val="#ppt_x"/>
                                          </p:val>
                                        </p:tav>
                                        <p:tav tm="100000">
                                          <p:val>
                                            <p:strVal val="#ppt_x"/>
                                          </p:val>
                                        </p:tav>
                                      </p:tavLst>
                                    </p:anim>
                                    <p:anim calcmode="lin" valueType="num">
                                      <p:cBhvr additive="base">
                                        <p:cTn id="3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63" presetClass="entr" presetSubtype="0" fill="hold" nodeType="clickEffect">
                                  <p:stCondLst>
                                    <p:cond delay="0"/>
                                  </p:stCondLst>
                                  <p:childTnLst>
                                    <p:set>
                                      <p:cBhvr>
                                        <p:cTn id="40" dur="1" fill="hold">
                                          <p:stCondLst>
                                            <p:cond delay="0"/>
                                          </p:stCondLst>
                                        </p:cTn>
                                        <p:tgtEl>
                                          <p:spTgt spid="36"/>
                                        </p:tgtEl>
                                        <p:attrNameLst>
                                          <p:attrName>style.visibility</p:attrName>
                                        </p:attrNameLst>
                                      </p:cBhvr>
                                      <p:to>
                                        <p:strVal val="visible"/>
                                      </p:to>
                                    </p:set>
                                    <p:anim calcmode="lin" valueType="num">
                                      <p:cBhvr>
                                        <p:cTn id="41" dur="2000" fill="hold"/>
                                        <p:tgtEl>
                                          <p:spTgt spid="36"/>
                                        </p:tgtEl>
                                        <p:attrNameLst>
                                          <p:attrName>drawProgress</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8" grpId="0"/>
      <p:bldP spid="2"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5704B02-AC79-403E-931F-55283594662E}"/>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3862035" y="4457734"/>
            <a:ext cx="1759762" cy="1759762"/>
          </a:xfrm>
          <a:custGeom>
            <a:avLst/>
            <a:gdLst>
              <a:gd name="connsiteX0" fmla="*/ 366227 w 2480207"/>
              <a:gd name="connsiteY0" fmla="*/ 0 h 2480207"/>
              <a:gd name="connsiteX1" fmla="*/ 2113980 w 2480207"/>
              <a:gd name="connsiteY1" fmla="*/ 0 h 2480207"/>
              <a:gd name="connsiteX2" fmla="*/ 2480207 w 2480207"/>
              <a:gd name="connsiteY2" fmla="*/ 366227 h 2480207"/>
              <a:gd name="connsiteX3" fmla="*/ 2480207 w 2480207"/>
              <a:gd name="connsiteY3" fmla="*/ 2113980 h 2480207"/>
              <a:gd name="connsiteX4" fmla="*/ 2113980 w 2480207"/>
              <a:gd name="connsiteY4" fmla="*/ 2480207 h 2480207"/>
              <a:gd name="connsiteX5" fmla="*/ 366227 w 2480207"/>
              <a:gd name="connsiteY5" fmla="*/ 2480207 h 2480207"/>
              <a:gd name="connsiteX6" fmla="*/ 0 w 2480207"/>
              <a:gd name="connsiteY6" fmla="*/ 2113980 h 2480207"/>
              <a:gd name="connsiteX7" fmla="*/ 0 w 2480207"/>
              <a:gd name="connsiteY7" fmla="*/ 366227 h 2480207"/>
              <a:gd name="connsiteX8" fmla="*/ 366227 w 2480207"/>
              <a:gd name="connsiteY8" fmla="*/ 0 h 248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0207" h="2480207">
                <a:moveTo>
                  <a:pt x="366227" y="0"/>
                </a:moveTo>
                <a:lnTo>
                  <a:pt x="2113980" y="0"/>
                </a:lnTo>
                <a:cubicBezTo>
                  <a:pt x="2316242" y="0"/>
                  <a:pt x="2480207" y="163965"/>
                  <a:pt x="2480207" y="366227"/>
                </a:cubicBezTo>
                <a:lnTo>
                  <a:pt x="2480207" y="2113980"/>
                </a:lnTo>
                <a:cubicBezTo>
                  <a:pt x="2480207" y="2316242"/>
                  <a:pt x="2316242" y="2480207"/>
                  <a:pt x="2113980" y="2480207"/>
                </a:cubicBezTo>
                <a:lnTo>
                  <a:pt x="366227" y="2480207"/>
                </a:lnTo>
                <a:cubicBezTo>
                  <a:pt x="163965" y="2480207"/>
                  <a:pt x="0" y="2316242"/>
                  <a:pt x="0" y="2113980"/>
                </a:cubicBezTo>
                <a:lnTo>
                  <a:pt x="0" y="366227"/>
                </a:lnTo>
                <a:cubicBezTo>
                  <a:pt x="0" y="163965"/>
                  <a:pt x="163965" y="0"/>
                  <a:pt x="366227" y="0"/>
                </a:cubicBezTo>
                <a:close/>
              </a:path>
            </a:pathLst>
          </a:custGeom>
          <a:ln w="38100">
            <a:solidFill>
              <a:schemeClr val="tx1"/>
            </a:solidFill>
          </a:ln>
        </p:spPr>
      </p:pic>
      <p:pic>
        <p:nvPicPr>
          <p:cNvPr id="20" name="Picture 19">
            <a:extLst>
              <a:ext uri="{FF2B5EF4-FFF2-40B4-BE49-F238E27FC236}">
                <a16:creationId xmlns:a16="http://schemas.microsoft.com/office/drawing/2014/main" id="{785F50F0-35B5-4544-8617-1DAB2DB997C1}"/>
              </a:ext>
            </a:extLst>
          </p:cNvPr>
          <p:cNvPicPr>
            <a:picLocks noChangeAspect="1"/>
          </p:cNvPicPr>
          <p:nvPr/>
        </p:nvPicPr>
        <p:blipFill>
          <a:blip r:embed="rId4">
            <a:extLst>
              <a:ext uri="{28A0092B-C50C-407E-A947-70E740481C1C}">
                <a14:useLocalDpi xmlns:a14="http://schemas.microsoft.com/office/drawing/2010/main"/>
              </a:ext>
            </a:extLst>
          </a:blip>
          <a:srcRect/>
          <a:stretch/>
        </p:blipFill>
        <p:spPr>
          <a:xfrm>
            <a:off x="6498262" y="1978724"/>
            <a:ext cx="1759762" cy="1759762"/>
          </a:xfrm>
          <a:custGeom>
            <a:avLst/>
            <a:gdLst>
              <a:gd name="connsiteX0" fmla="*/ 366227 w 2480207"/>
              <a:gd name="connsiteY0" fmla="*/ 0 h 2480207"/>
              <a:gd name="connsiteX1" fmla="*/ 2113980 w 2480207"/>
              <a:gd name="connsiteY1" fmla="*/ 0 h 2480207"/>
              <a:gd name="connsiteX2" fmla="*/ 2480207 w 2480207"/>
              <a:gd name="connsiteY2" fmla="*/ 366227 h 2480207"/>
              <a:gd name="connsiteX3" fmla="*/ 2480207 w 2480207"/>
              <a:gd name="connsiteY3" fmla="*/ 2113980 h 2480207"/>
              <a:gd name="connsiteX4" fmla="*/ 2113980 w 2480207"/>
              <a:gd name="connsiteY4" fmla="*/ 2480207 h 2480207"/>
              <a:gd name="connsiteX5" fmla="*/ 366227 w 2480207"/>
              <a:gd name="connsiteY5" fmla="*/ 2480207 h 2480207"/>
              <a:gd name="connsiteX6" fmla="*/ 0 w 2480207"/>
              <a:gd name="connsiteY6" fmla="*/ 2113980 h 2480207"/>
              <a:gd name="connsiteX7" fmla="*/ 0 w 2480207"/>
              <a:gd name="connsiteY7" fmla="*/ 366227 h 2480207"/>
              <a:gd name="connsiteX8" fmla="*/ 366227 w 2480207"/>
              <a:gd name="connsiteY8" fmla="*/ 0 h 248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0207" h="2480207">
                <a:moveTo>
                  <a:pt x="366227" y="0"/>
                </a:moveTo>
                <a:lnTo>
                  <a:pt x="2113980" y="0"/>
                </a:lnTo>
                <a:cubicBezTo>
                  <a:pt x="2316242" y="0"/>
                  <a:pt x="2480207" y="163965"/>
                  <a:pt x="2480207" y="366227"/>
                </a:cubicBezTo>
                <a:lnTo>
                  <a:pt x="2480207" y="2113980"/>
                </a:lnTo>
                <a:cubicBezTo>
                  <a:pt x="2480207" y="2316242"/>
                  <a:pt x="2316242" y="2480207"/>
                  <a:pt x="2113980" y="2480207"/>
                </a:cubicBezTo>
                <a:lnTo>
                  <a:pt x="366227" y="2480207"/>
                </a:lnTo>
                <a:cubicBezTo>
                  <a:pt x="163965" y="2480207"/>
                  <a:pt x="0" y="2316242"/>
                  <a:pt x="0" y="2113980"/>
                </a:cubicBezTo>
                <a:lnTo>
                  <a:pt x="0" y="366227"/>
                </a:lnTo>
                <a:cubicBezTo>
                  <a:pt x="0" y="163965"/>
                  <a:pt x="163965" y="0"/>
                  <a:pt x="366227" y="0"/>
                </a:cubicBezTo>
                <a:close/>
              </a:path>
            </a:pathLst>
          </a:custGeom>
          <a:ln w="38100">
            <a:solidFill>
              <a:schemeClr val="tx1"/>
            </a:solidFill>
          </a:ln>
        </p:spPr>
      </p:pic>
      <p:pic>
        <p:nvPicPr>
          <p:cNvPr id="21" name="Picture 20">
            <a:extLst>
              <a:ext uri="{FF2B5EF4-FFF2-40B4-BE49-F238E27FC236}">
                <a16:creationId xmlns:a16="http://schemas.microsoft.com/office/drawing/2014/main" id="{DD3DA607-F2A6-4F84-81B4-D1A8BD160E6C}"/>
              </a:ext>
            </a:extLst>
          </p:cNvPr>
          <p:cNvPicPr>
            <a:picLocks noChangeAspect="1"/>
          </p:cNvPicPr>
          <p:nvPr/>
        </p:nvPicPr>
        <p:blipFill>
          <a:blip r:embed="rId5">
            <a:extLst>
              <a:ext uri="{28A0092B-C50C-407E-A947-70E740481C1C}">
                <a14:useLocalDpi xmlns:a14="http://schemas.microsoft.com/office/drawing/2010/main"/>
              </a:ext>
            </a:extLst>
          </a:blip>
          <a:srcRect/>
          <a:stretch/>
        </p:blipFill>
        <p:spPr>
          <a:xfrm>
            <a:off x="9278365" y="4374604"/>
            <a:ext cx="1759763" cy="1759763"/>
          </a:xfrm>
          <a:custGeom>
            <a:avLst/>
            <a:gdLst>
              <a:gd name="connsiteX0" fmla="*/ 366227 w 2480207"/>
              <a:gd name="connsiteY0" fmla="*/ 0 h 2480207"/>
              <a:gd name="connsiteX1" fmla="*/ 2113980 w 2480207"/>
              <a:gd name="connsiteY1" fmla="*/ 0 h 2480207"/>
              <a:gd name="connsiteX2" fmla="*/ 2480207 w 2480207"/>
              <a:gd name="connsiteY2" fmla="*/ 366227 h 2480207"/>
              <a:gd name="connsiteX3" fmla="*/ 2480207 w 2480207"/>
              <a:gd name="connsiteY3" fmla="*/ 2113980 h 2480207"/>
              <a:gd name="connsiteX4" fmla="*/ 2113980 w 2480207"/>
              <a:gd name="connsiteY4" fmla="*/ 2480207 h 2480207"/>
              <a:gd name="connsiteX5" fmla="*/ 366227 w 2480207"/>
              <a:gd name="connsiteY5" fmla="*/ 2480207 h 2480207"/>
              <a:gd name="connsiteX6" fmla="*/ 0 w 2480207"/>
              <a:gd name="connsiteY6" fmla="*/ 2113980 h 2480207"/>
              <a:gd name="connsiteX7" fmla="*/ 0 w 2480207"/>
              <a:gd name="connsiteY7" fmla="*/ 366227 h 2480207"/>
              <a:gd name="connsiteX8" fmla="*/ 366227 w 2480207"/>
              <a:gd name="connsiteY8" fmla="*/ 0 h 248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0207" h="2480207">
                <a:moveTo>
                  <a:pt x="366227" y="0"/>
                </a:moveTo>
                <a:lnTo>
                  <a:pt x="2113980" y="0"/>
                </a:lnTo>
                <a:cubicBezTo>
                  <a:pt x="2316242" y="0"/>
                  <a:pt x="2480207" y="163965"/>
                  <a:pt x="2480207" y="366227"/>
                </a:cubicBezTo>
                <a:lnTo>
                  <a:pt x="2480207" y="2113980"/>
                </a:lnTo>
                <a:cubicBezTo>
                  <a:pt x="2480207" y="2316242"/>
                  <a:pt x="2316242" y="2480207"/>
                  <a:pt x="2113980" y="2480207"/>
                </a:cubicBezTo>
                <a:lnTo>
                  <a:pt x="366227" y="2480207"/>
                </a:lnTo>
                <a:cubicBezTo>
                  <a:pt x="163965" y="2480207"/>
                  <a:pt x="0" y="2316242"/>
                  <a:pt x="0" y="2113980"/>
                </a:cubicBezTo>
                <a:lnTo>
                  <a:pt x="0" y="366227"/>
                </a:lnTo>
                <a:cubicBezTo>
                  <a:pt x="0" y="163965"/>
                  <a:pt x="163965" y="0"/>
                  <a:pt x="366227" y="0"/>
                </a:cubicBezTo>
                <a:close/>
              </a:path>
            </a:pathLst>
          </a:custGeom>
          <a:ln w="38100">
            <a:solidFill>
              <a:schemeClr val="tx1"/>
            </a:solidFill>
          </a:ln>
        </p:spPr>
      </p:pic>
      <p:pic>
        <p:nvPicPr>
          <p:cNvPr id="22" name="Picture 21">
            <a:extLst>
              <a:ext uri="{FF2B5EF4-FFF2-40B4-BE49-F238E27FC236}">
                <a16:creationId xmlns:a16="http://schemas.microsoft.com/office/drawing/2014/main" id="{13E79169-E74C-4B65-AF2D-4AE142EE1A63}"/>
              </a:ext>
            </a:extLst>
          </p:cNvPr>
          <p:cNvPicPr>
            <a:picLocks noChangeAspect="1"/>
          </p:cNvPicPr>
          <p:nvPr/>
        </p:nvPicPr>
        <p:blipFill>
          <a:blip r:embed="rId6">
            <a:extLst>
              <a:ext uri="{28A0092B-C50C-407E-A947-70E740481C1C}">
                <a14:useLocalDpi xmlns:a14="http://schemas.microsoft.com/office/drawing/2010/main"/>
              </a:ext>
            </a:extLst>
          </a:blip>
          <a:srcRect/>
          <a:stretch/>
        </p:blipFill>
        <p:spPr>
          <a:xfrm>
            <a:off x="1143926" y="1994818"/>
            <a:ext cx="1759762" cy="1759762"/>
          </a:xfrm>
          <a:custGeom>
            <a:avLst/>
            <a:gdLst>
              <a:gd name="connsiteX0" fmla="*/ 366227 w 2480207"/>
              <a:gd name="connsiteY0" fmla="*/ 0 h 2480207"/>
              <a:gd name="connsiteX1" fmla="*/ 2113980 w 2480207"/>
              <a:gd name="connsiteY1" fmla="*/ 0 h 2480207"/>
              <a:gd name="connsiteX2" fmla="*/ 2480207 w 2480207"/>
              <a:gd name="connsiteY2" fmla="*/ 366227 h 2480207"/>
              <a:gd name="connsiteX3" fmla="*/ 2480207 w 2480207"/>
              <a:gd name="connsiteY3" fmla="*/ 2113980 h 2480207"/>
              <a:gd name="connsiteX4" fmla="*/ 2113980 w 2480207"/>
              <a:gd name="connsiteY4" fmla="*/ 2480207 h 2480207"/>
              <a:gd name="connsiteX5" fmla="*/ 366227 w 2480207"/>
              <a:gd name="connsiteY5" fmla="*/ 2480207 h 2480207"/>
              <a:gd name="connsiteX6" fmla="*/ 0 w 2480207"/>
              <a:gd name="connsiteY6" fmla="*/ 2113980 h 2480207"/>
              <a:gd name="connsiteX7" fmla="*/ 0 w 2480207"/>
              <a:gd name="connsiteY7" fmla="*/ 366227 h 2480207"/>
              <a:gd name="connsiteX8" fmla="*/ 366227 w 2480207"/>
              <a:gd name="connsiteY8" fmla="*/ 0 h 248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0207" h="2480207">
                <a:moveTo>
                  <a:pt x="366227" y="0"/>
                </a:moveTo>
                <a:lnTo>
                  <a:pt x="2113980" y="0"/>
                </a:lnTo>
                <a:cubicBezTo>
                  <a:pt x="2316242" y="0"/>
                  <a:pt x="2480207" y="163965"/>
                  <a:pt x="2480207" y="366227"/>
                </a:cubicBezTo>
                <a:lnTo>
                  <a:pt x="2480207" y="2113980"/>
                </a:lnTo>
                <a:cubicBezTo>
                  <a:pt x="2480207" y="2316242"/>
                  <a:pt x="2316242" y="2480207"/>
                  <a:pt x="2113980" y="2480207"/>
                </a:cubicBezTo>
                <a:lnTo>
                  <a:pt x="366227" y="2480207"/>
                </a:lnTo>
                <a:cubicBezTo>
                  <a:pt x="163965" y="2480207"/>
                  <a:pt x="0" y="2316242"/>
                  <a:pt x="0" y="2113980"/>
                </a:cubicBezTo>
                <a:lnTo>
                  <a:pt x="0" y="366227"/>
                </a:lnTo>
                <a:cubicBezTo>
                  <a:pt x="0" y="163965"/>
                  <a:pt x="163965" y="0"/>
                  <a:pt x="366227" y="0"/>
                </a:cubicBezTo>
                <a:close/>
              </a:path>
            </a:pathLst>
          </a:custGeom>
          <a:ln w="38100">
            <a:solidFill>
              <a:schemeClr val="tx1"/>
            </a:solidFill>
          </a:ln>
        </p:spPr>
      </p:pic>
      <p:sp>
        <p:nvSpPr>
          <p:cNvPr id="34" name="TextBox 33">
            <a:extLst>
              <a:ext uri="{FF2B5EF4-FFF2-40B4-BE49-F238E27FC236}">
                <a16:creationId xmlns:a16="http://schemas.microsoft.com/office/drawing/2014/main" id="{CECCB9A9-03FE-475A-BFEA-4101A99AFB19}"/>
              </a:ext>
            </a:extLst>
          </p:cNvPr>
          <p:cNvSpPr txBox="1"/>
          <p:nvPr/>
        </p:nvSpPr>
        <p:spPr>
          <a:xfrm>
            <a:off x="735634" y="4070934"/>
            <a:ext cx="2576347" cy="461665"/>
          </a:xfrm>
          <a:prstGeom prst="rect">
            <a:avLst/>
          </a:prstGeom>
          <a:noFill/>
        </p:spPr>
        <p:txBody>
          <a:bodyPr wrap="none" rtlCol="0">
            <a:spAutoFit/>
          </a:bodyPr>
          <a:lstStyle/>
          <a:p>
            <a:pPr algn="ctr"/>
            <a:r>
              <a:rPr lang="en-US" sz="2400" b="1" dirty="0">
                <a:solidFill>
                  <a:schemeClr val="accent1"/>
                </a:solidFill>
                <a:latin typeface="+mj-lt"/>
              </a:rPr>
              <a:t>CORRELATIONS</a:t>
            </a:r>
          </a:p>
        </p:txBody>
      </p:sp>
      <p:sp>
        <p:nvSpPr>
          <p:cNvPr id="35" name="TextBox 34">
            <a:extLst>
              <a:ext uri="{FF2B5EF4-FFF2-40B4-BE49-F238E27FC236}">
                <a16:creationId xmlns:a16="http://schemas.microsoft.com/office/drawing/2014/main" id="{F1CC3C1F-2413-4BD8-ADCE-6DF47E09BFB9}"/>
              </a:ext>
            </a:extLst>
          </p:cNvPr>
          <p:cNvSpPr txBox="1"/>
          <p:nvPr/>
        </p:nvSpPr>
        <p:spPr>
          <a:xfrm>
            <a:off x="658105" y="4532599"/>
            <a:ext cx="2731403" cy="1165447"/>
          </a:xfrm>
          <a:prstGeom prst="rect">
            <a:avLst/>
          </a:prstGeom>
          <a:noFill/>
        </p:spPr>
        <p:txBody>
          <a:bodyPr wrap="square" rtlCol="0">
            <a:spAutoFit/>
          </a:bodyPr>
          <a:lstStyle/>
          <a:p>
            <a:pPr algn="ctr">
              <a:lnSpc>
                <a:spcPct val="150000"/>
              </a:lnSpc>
            </a:pPr>
            <a:r>
              <a:rPr lang="en-GB" sz="1600" dirty="0"/>
              <a:t>Energy was significantly correlated with loudness and valence.</a:t>
            </a:r>
          </a:p>
        </p:txBody>
      </p:sp>
      <p:sp>
        <p:nvSpPr>
          <p:cNvPr id="38" name="TextBox 37">
            <a:extLst>
              <a:ext uri="{FF2B5EF4-FFF2-40B4-BE49-F238E27FC236}">
                <a16:creationId xmlns:a16="http://schemas.microsoft.com/office/drawing/2014/main" id="{303764A2-B3A1-4BBA-A4B0-3B59387DA9D6}"/>
              </a:ext>
            </a:extLst>
          </p:cNvPr>
          <p:cNvSpPr txBox="1"/>
          <p:nvPr/>
        </p:nvSpPr>
        <p:spPr>
          <a:xfrm>
            <a:off x="3312684" y="2056043"/>
            <a:ext cx="2858475" cy="461665"/>
          </a:xfrm>
          <a:prstGeom prst="rect">
            <a:avLst/>
          </a:prstGeom>
          <a:noFill/>
        </p:spPr>
        <p:txBody>
          <a:bodyPr wrap="none" rtlCol="0">
            <a:spAutoFit/>
          </a:bodyPr>
          <a:lstStyle/>
          <a:p>
            <a:pPr algn="ctr"/>
            <a:r>
              <a:rPr lang="en-US" sz="2400" b="1" dirty="0">
                <a:solidFill>
                  <a:schemeClr val="accent1"/>
                </a:solidFill>
                <a:latin typeface="+mj-lt"/>
              </a:rPr>
              <a:t>GENRE PRESENCE</a:t>
            </a:r>
          </a:p>
        </p:txBody>
      </p:sp>
      <p:sp>
        <p:nvSpPr>
          <p:cNvPr id="39" name="TextBox 38">
            <a:extLst>
              <a:ext uri="{FF2B5EF4-FFF2-40B4-BE49-F238E27FC236}">
                <a16:creationId xmlns:a16="http://schemas.microsoft.com/office/drawing/2014/main" id="{2BD0E310-C4AA-4D2D-97BA-363B44FEF4A4}"/>
              </a:ext>
            </a:extLst>
          </p:cNvPr>
          <p:cNvSpPr txBox="1"/>
          <p:nvPr/>
        </p:nvSpPr>
        <p:spPr>
          <a:xfrm>
            <a:off x="3389508" y="2451613"/>
            <a:ext cx="2713757" cy="1908215"/>
          </a:xfrm>
          <a:prstGeom prst="rect">
            <a:avLst/>
          </a:prstGeom>
          <a:noFill/>
        </p:spPr>
        <p:txBody>
          <a:bodyPr wrap="square" rtlCol="0">
            <a:spAutoFit/>
          </a:bodyPr>
          <a:lstStyle/>
          <a:p>
            <a:pPr algn="ctr">
              <a:lnSpc>
                <a:spcPct val="150000"/>
              </a:lnSpc>
            </a:pPr>
            <a:r>
              <a:rPr lang="en-GB" sz="1600" dirty="0"/>
              <a:t>Hip-hop presence on the charts increased while albums in the the  Country genre decreased.</a:t>
            </a:r>
          </a:p>
        </p:txBody>
      </p:sp>
      <p:sp>
        <p:nvSpPr>
          <p:cNvPr id="41" name="TextBox 40">
            <a:extLst>
              <a:ext uri="{FF2B5EF4-FFF2-40B4-BE49-F238E27FC236}">
                <a16:creationId xmlns:a16="http://schemas.microsoft.com/office/drawing/2014/main" id="{E5E0BF39-3D75-401A-AE14-82A7B91D772E}"/>
              </a:ext>
            </a:extLst>
          </p:cNvPr>
          <p:cNvSpPr txBox="1"/>
          <p:nvPr/>
        </p:nvSpPr>
        <p:spPr>
          <a:xfrm>
            <a:off x="5866195" y="4070934"/>
            <a:ext cx="3017173" cy="461665"/>
          </a:xfrm>
          <a:prstGeom prst="rect">
            <a:avLst/>
          </a:prstGeom>
          <a:noFill/>
        </p:spPr>
        <p:txBody>
          <a:bodyPr wrap="none" rtlCol="0">
            <a:spAutoFit/>
          </a:bodyPr>
          <a:lstStyle/>
          <a:p>
            <a:pPr algn="ctr"/>
            <a:r>
              <a:rPr lang="en-US" sz="2400" b="1" dirty="0">
                <a:solidFill>
                  <a:schemeClr val="accent1"/>
                </a:solidFill>
                <a:latin typeface="+mj-lt"/>
              </a:rPr>
              <a:t>VALENCE CHANGE</a:t>
            </a:r>
          </a:p>
        </p:txBody>
      </p:sp>
      <p:sp>
        <p:nvSpPr>
          <p:cNvPr id="42" name="TextBox 41">
            <a:extLst>
              <a:ext uri="{FF2B5EF4-FFF2-40B4-BE49-F238E27FC236}">
                <a16:creationId xmlns:a16="http://schemas.microsoft.com/office/drawing/2014/main" id="{787063B3-7873-488A-99FD-E1C44A519136}"/>
              </a:ext>
            </a:extLst>
          </p:cNvPr>
          <p:cNvSpPr txBox="1"/>
          <p:nvPr/>
        </p:nvSpPr>
        <p:spPr>
          <a:xfrm>
            <a:off x="6094324" y="4532599"/>
            <a:ext cx="2550912" cy="1908215"/>
          </a:xfrm>
          <a:prstGeom prst="rect">
            <a:avLst/>
          </a:prstGeom>
          <a:noFill/>
        </p:spPr>
        <p:txBody>
          <a:bodyPr wrap="square" rtlCol="0">
            <a:spAutoFit/>
          </a:bodyPr>
          <a:lstStyle/>
          <a:p>
            <a:pPr algn="ctr">
              <a:lnSpc>
                <a:spcPct val="150000"/>
              </a:lnSpc>
            </a:pPr>
            <a:r>
              <a:rPr lang="en-GB" sz="1600" dirty="0"/>
              <a:t>Valence generally increased during the five year analysis period, particularly in 2020.</a:t>
            </a:r>
          </a:p>
        </p:txBody>
      </p:sp>
      <p:sp>
        <p:nvSpPr>
          <p:cNvPr id="44" name="TextBox 43">
            <a:extLst>
              <a:ext uri="{FF2B5EF4-FFF2-40B4-BE49-F238E27FC236}">
                <a16:creationId xmlns:a16="http://schemas.microsoft.com/office/drawing/2014/main" id="{A3C922DD-19F1-4B56-B6F2-9BA33559CAB9}"/>
              </a:ext>
            </a:extLst>
          </p:cNvPr>
          <p:cNvSpPr txBox="1"/>
          <p:nvPr/>
        </p:nvSpPr>
        <p:spPr>
          <a:xfrm>
            <a:off x="8745844" y="2028333"/>
            <a:ext cx="2824812" cy="461665"/>
          </a:xfrm>
          <a:prstGeom prst="rect">
            <a:avLst/>
          </a:prstGeom>
          <a:noFill/>
        </p:spPr>
        <p:txBody>
          <a:bodyPr wrap="none" rtlCol="0">
            <a:spAutoFit/>
          </a:bodyPr>
          <a:lstStyle/>
          <a:p>
            <a:pPr algn="ctr"/>
            <a:r>
              <a:rPr lang="en-US" sz="2400" b="1" dirty="0">
                <a:solidFill>
                  <a:schemeClr val="accent1"/>
                </a:solidFill>
                <a:latin typeface="+mj-lt"/>
              </a:rPr>
              <a:t>ENERGY CHANGE</a:t>
            </a:r>
          </a:p>
        </p:txBody>
      </p:sp>
      <p:sp>
        <p:nvSpPr>
          <p:cNvPr id="45" name="TextBox 44">
            <a:extLst>
              <a:ext uri="{FF2B5EF4-FFF2-40B4-BE49-F238E27FC236}">
                <a16:creationId xmlns:a16="http://schemas.microsoft.com/office/drawing/2014/main" id="{0AA964B8-8BC7-42A1-99F3-FB7F42CBBB6A}"/>
              </a:ext>
            </a:extLst>
          </p:cNvPr>
          <p:cNvSpPr txBox="1"/>
          <p:nvPr/>
        </p:nvSpPr>
        <p:spPr>
          <a:xfrm>
            <a:off x="8874979" y="2515830"/>
            <a:ext cx="2581388" cy="1538883"/>
          </a:xfrm>
          <a:prstGeom prst="rect">
            <a:avLst/>
          </a:prstGeom>
          <a:noFill/>
        </p:spPr>
        <p:txBody>
          <a:bodyPr wrap="square" rtlCol="0">
            <a:spAutoFit/>
          </a:bodyPr>
          <a:lstStyle/>
          <a:p>
            <a:pPr algn="ctr">
              <a:lnSpc>
                <a:spcPct val="150000"/>
              </a:lnSpc>
            </a:pPr>
            <a:r>
              <a:rPr lang="en-GB" sz="1600" dirty="0"/>
              <a:t>Average track energy decreased during the five-year analysis period.</a:t>
            </a:r>
          </a:p>
        </p:txBody>
      </p:sp>
      <p:sp>
        <p:nvSpPr>
          <p:cNvPr id="23" name="Graphic 12">
            <a:extLst>
              <a:ext uri="{FF2B5EF4-FFF2-40B4-BE49-F238E27FC236}">
                <a16:creationId xmlns:a16="http://schemas.microsoft.com/office/drawing/2014/main" id="{07DAA676-6DA2-5742-BA50-DCF5F1179F33}"/>
              </a:ext>
            </a:extLst>
          </p:cNvPr>
          <p:cNvSpPr/>
          <p:nvPr/>
        </p:nvSpPr>
        <p:spPr>
          <a:xfrm>
            <a:off x="0" y="-2145"/>
            <a:ext cx="12192000" cy="2179471"/>
          </a:xfrm>
          <a:custGeom>
            <a:avLst/>
            <a:gdLst>
              <a:gd name="connsiteX0" fmla="*/ 12120000 w 12192000"/>
              <a:gd name="connsiteY0" fmla="*/ 989275 h 2179471"/>
              <a:gd name="connsiteX1" fmla="*/ 11784787 w 12192000"/>
              <a:gd name="connsiteY1" fmla="*/ 989275 h 2179471"/>
              <a:gd name="connsiteX2" fmla="*/ 11405508 w 12192000"/>
              <a:gd name="connsiteY2" fmla="*/ 987702 h 2179471"/>
              <a:gd name="connsiteX3" fmla="*/ 11150951 w 12192000"/>
              <a:gd name="connsiteY3" fmla="*/ 980624 h 2179471"/>
              <a:gd name="connsiteX4" fmla="*/ 11145443 w 12192000"/>
              <a:gd name="connsiteY4" fmla="*/ 984556 h 2179471"/>
              <a:gd name="connsiteX5" fmla="*/ 11122623 w 12192000"/>
              <a:gd name="connsiteY5" fmla="*/ 984163 h 2179471"/>
              <a:gd name="connsiteX6" fmla="*/ 11114754 w 12192000"/>
              <a:gd name="connsiteY6" fmla="*/ 973940 h 2179471"/>
              <a:gd name="connsiteX7" fmla="*/ 10736262 w 12192000"/>
              <a:gd name="connsiteY7" fmla="*/ 964897 h 2179471"/>
              <a:gd name="connsiteX8" fmla="*/ 10523016 w 12192000"/>
              <a:gd name="connsiteY8" fmla="*/ 956640 h 2179471"/>
              <a:gd name="connsiteX9" fmla="*/ 10471082 w 12192000"/>
              <a:gd name="connsiteY9" fmla="*/ 944844 h 2179471"/>
              <a:gd name="connsiteX10" fmla="*/ 10340852 w 12192000"/>
              <a:gd name="connsiteY10" fmla="*/ 931868 h 2179471"/>
              <a:gd name="connsiteX11" fmla="*/ 10291672 w 12192000"/>
              <a:gd name="connsiteY11" fmla="*/ 969222 h 2179471"/>
              <a:gd name="connsiteX12" fmla="*/ 10196459 w 12192000"/>
              <a:gd name="connsiteY12" fmla="*/ 921645 h 2179471"/>
              <a:gd name="connsiteX13" fmla="*/ 10151213 w 12192000"/>
              <a:gd name="connsiteY13" fmla="*/ 979445 h 2179471"/>
              <a:gd name="connsiteX14" fmla="*/ 9997770 w 12192000"/>
              <a:gd name="connsiteY14" fmla="*/ 972760 h 2179471"/>
              <a:gd name="connsiteX15" fmla="*/ 9969836 w 12192000"/>
              <a:gd name="connsiteY15" fmla="*/ 922039 h 2179471"/>
              <a:gd name="connsiteX16" fmla="*/ 9861246 w 12192000"/>
              <a:gd name="connsiteY16" fmla="*/ 956246 h 2179471"/>
              <a:gd name="connsiteX17" fmla="*/ 9823869 w 12192000"/>
              <a:gd name="connsiteY17" fmla="*/ 919679 h 2179471"/>
              <a:gd name="connsiteX18" fmla="*/ 9734557 w 12192000"/>
              <a:gd name="connsiteY18" fmla="*/ 939339 h 2179471"/>
              <a:gd name="connsiteX19" fmla="*/ 9696000 w 12192000"/>
              <a:gd name="connsiteY19" fmla="*/ 924005 h 2179471"/>
              <a:gd name="connsiteX20" fmla="*/ 9651541 w 12192000"/>
              <a:gd name="connsiteY20" fmla="*/ 944451 h 2179471"/>
              <a:gd name="connsiteX21" fmla="*/ 9638557 w 12192000"/>
              <a:gd name="connsiteY21" fmla="*/ 896481 h 2179471"/>
              <a:gd name="connsiteX22" fmla="*/ 9575607 w 12192000"/>
              <a:gd name="connsiteY22" fmla="*/ 930296 h 2179471"/>
              <a:gd name="connsiteX23" fmla="*/ 9517377 w 12192000"/>
              <a:gd name="connsiteY23" fmla="*/ 948383 h 2179471"/>
              <a:gd name="connsiteX24" fmla="*/ 9503213 w 12192000"/>
              <a:gd name="connsiteY24" fmla="*/ 910636 h 2179471"/>
              <a:gd name="connsiteX25" fmla="*/ 9496918 w 12192000"/>
              <a:gd name="connsiteY25" fmla="*/ 912995 h 2179471"/>
              <a:gd name="connsiteX26" fmla="*/ 9496918 w 12192000"/>
              <a:gd name="connsiteY26" fmla="*/ 1000677 h 2179471"/>
              <a:gd name="connsiteX27" fmla="*/ 9484328 w 12192000"/>
              <a:gd name="connsiteY27" fmla="*/ 1000677 h 2179471"/>
              <a:gd name="connsiteX28" fmla="*/ 9477246 w 12192000"/>
              <a:gd name="connsiteY28" fmla="*/ 875642 h 2179471"/>
              <a:gd name="connsiteX29" fmla="*/ 9351344 w 12192000"/>
              <a:gd name="connsiteY29" fmla="*/ 908670 h 2179471"/>
              <a:gd name="connsiteX30" fmla="*/ 9331672 w 12192000"/>
              <a:gd name="connsiteY30" fmla="*/ 852050 h 2179471"/>
              <a:gd name="connsiteX31" fmla="*/ 9257705 w 12192000"/>
              <a:gd name="connsiteY31" fmla="*/ 929509 h 2179471"/>
              <a:gd name="connsiteX32" fmla="*/ 9194361 w 12192000"/>
              <a:gd name="connsiteY32" fmla="*/ 855589 h 2179471"/>
              <a:gd name="connsiteX33" fmla="*/ 9128656 w 12192000"/>
              <a:gd name="connsiteY33" fmla="*/ 927936 h 2179471"/>
              <a:gd name="connsiteX34" fmla="*/ 9128656 w 12192000"/>
              <a:gd name="connsiteY34" fmla="*/ 999891 h 2179471"/>
              <a:gd name="connsiteX35" fmla="*/ 9118426 w 12192000"/>
              <a:gd name="connsiteY35" fmla="*/ 1000284 h 2179471"/>
              <a:gd name="connsiteX36" fmla="*/ 9101902 w 12192000"/>
              <a:gd name="connsiteY36" fmla="*/ 837895 h 2179471"/>
              <a:gd name="connsiteX37" fmla="*/ 9068852 w 12192000"/>
              <a:gd name="connsiteY37" fmla="*/ 912995 h 2179471"/>
              <a:gd name="connsiteX38" fmla="*/ 9039738 w 12192000"/>
              <a:gd name="connsiteY38" fmla="*/ 829638 h 2179471"/>
              <a:gd name="connsiteX39" fmla="*/ 9025967 w 12192000"/>
              <a:gd name="connsiteY39" fmla="*/ 832784 h 2179471"/>
              <a:gd name="connsiteX40" fmla="*/ 9015738 w 12192000"/>
              <a:gd name="connsiteY40" fmla="*/ 904345 h 2179471"/>
              <a:gd name="connsiteX41" fmla="*/ 9002361 w 12192000"/>
              <a:gd name="connsiteY41" fmla="*/ 861094 h 2179471"/>
              <a:gd name="connsiteX42" fmla="*/ 8971279 w 12192000"/>
              <a:gd name="connsiteY42" fmla="*/ 886651 h 2179471"/>
              <a:gd name="connsiteX43" fmla="*/ 8964197 w 12192000"/>
              <a:gd name="connsiteY43" fmla="*/ 760436 h 2179471"/>
              <a:gd name="connsiteX44" fmla="*/ 8955148 w 12192000"/>
              <a:gd name="connsiteY44" fmla="*/ 760436 h 2179471"/>
              <a:gd name="connsiteX45" fmla="*/ 8930361 w 12192000"/>
              <a:gd name="connsiteY45" fmla="*/ 912209 h 2179471"/>
              <a:gd name="connsiteX46" fmla="*/ 8894951 w 12192000"/>
              <a:gd name="connsiteY46" fmla="*/ 813124 h 2179471"/>
              <a:gd name="connsiteX47" fmla="*/ 8884328 w 12192000"/>
              <a:gd name="connsiteY47" fmla="*/ 813910 h 2179471"/>
              <a:gd name="connsiteX48" fmla="*/ 8884328 w 12192000"/>
              <a:gd name="connsiteY48" fmla="*/ 918107 h 2179471"/>
              <a:gd name="connsiteX49" fmla="*/ 8876852 w 12192000"/>
              <a:gd name="connsiteY49" fmla="*/ 918500 h 2179471"/>
              <a:gd name="connsiteX50" fmla="*/ 8862689 w 12192000"/>
              <a:gd name="connsiteY50" fmla="*/ 834356 h 2179471"/>
              <a:gd name="connsiteX51" fmla="*/ 8852066 w 12192000"/>
              <a:gd name="connsiteY51" fmla="*/ 836322 h 2179471"/>
              <a:gd name="connsiteX52" fmla="*/ 8832000 w 12192000"/>
              <a:gd name="connsiteY52" fmla="*/ 946023 h 2179471"/>
              <a:gd name="connsiteX53" fmla="*/ 8810361 w 12192000"/>
              <a:gd name="connsiteY53" fmla="*/ 701064 h 2179471"/>
              <a:gd name="connsiteX54" fmla="*/ 8793443 w 12192000"/>
              <a:gd name="connsiteY54" fmla="*/ 891763 h 2179471"/>
              <a:gd name="connsiteX55" fmla="*/ 8779672 w 12192000"/>
              <a:gd name="connsiteY55" fmla="*/ 890976 h 2179471"/>
              <a:gd name="connsiteX56" fmla="*/ 8756852 w 12192000"/>
              <a:gd name="connsiteY56" fmla="*/ 814304 h 2179471"/>
              <a:gd name="connsiteX57" fmla="*/ 8743475 w 12192000"/>
              <a:gd name="connsiteY57" fmla="*/ 815483 h 2179471"/>
              <a:gd name="connsiteX58" fmla="*/ 8743475 w 12192000"/>
              <a:gd name="connsiteY58" fmla="*/ 921645 h 2179471"/>
              <a:gd name="connsiteX59" fmla="*/ 8726951 w 12192000"/>
              <a:gd name="connsiteY59" fmla="*/ 921252 h 2179471"/>
              <a:gd name="connsiteX60" fmla="*/ 8720262 w 12192000"/>
              <a:gd name="connsiteY60" fmla="*/ 794644 h 2179471"/>
              <a:gd name="connsiteX61" fmla="*/ 8699803 w 12192000"/>
              <a:gd name="connsiteY61" fmla="*/ 813124 h 2179471"/>
              <a:gd name="connsiteX62" fmla="*/ 8676590 w 12192000"/>
              <a:gd name="connsiteY62" fmla="*/ 612595 h 2179471"/>
              <a:gd name="connsiteX63" fmla="*/ 8657705 w 12192000"/>
              <a:gd name="connsiteY63" fmla="*/ 813124 h 2179471"/>
              <a:gd name="connsiteX64" fmla="*/ 8641967 w 12192000"/>
              <a:gd name="connsiteY64" fmla="*/ 906704 h 2179471"/>
              <a:gd name="connsiteX65" fmla="*/ 8630951 w 12192000"/>
              <a:gd name="connsiteY65" fmla="*/ 905524 h 2179471"/>
              <a:gd name="connsiteX66" fmla="*/ 8625836 w 12192000"/>
              <a:gd name="connsiteY66" fmla="*/ 806440 h 2179471"/>
              <a:gd name="connsiteX67" fmla="*/ 8590426 w 12192000"/>
              <a:gd name="connsiteY67" fmla="*/ 915354 h 2179471"/>
              <a:gd name="connsiteX68" fmla="*/ 8590426 w 12192000"/>
              <a:gd name="connsiteY68" fmla="*/ 794644 h 2179471"/>
              <a:gd name="connsiteX69" fmla="*/ 8547541 w 12192000"/>
              <a:gd name="connsiteY69" fmla="*/ 756111 h 2179471"/>
              <a:gd name="connsiteX70" fmla="*/ 8547148 w 12192000"/>
              <a:gd name="connsiteY70" fmla="*/ 587824 h 2179471"/>
              <a:gd name="connsiteX71" fmla="*/ 8507016 w 12192000"/>
              <a:gd name="connsiteY71" fmla="*/ 866991 h 2179471"/>
              <a:gd name="connsiteX72" fmla="*/ 8503869 w 12192000"/>
              <a:gd name="connsiteY72" fmla="*/ 929902 h 2179471"/>
              <a:gd name="connsiteX73" fmla="*/ 8498754 w 12192000"/>
              <a:gd name="connsiteY73" fmla="*/ 929509 h 2179471"/>
              <a:gd name="connsiteX74" fmla="*/ 8481836 w 12192000"/>
              <a:gd name="connsiteY74" fmla="*/ 811551 h 2179471"/>
              <a:gd name="connsiteX75" fmla="*/ 8468066 w 12192000"/>
              <a:gd name="connsiteY75" fmla="*/ 813124 h 2179471"/>
              <a:gd name="connsiteX76" fmla="*/ 8463738 w 12192000"/>
              <a:gd name="connsiteY76" fmla="*/ 891369 h 2179471"/>
              <a:gd name="connsiteX77" fmla="*/ 8454689 w 12192000"/>
              <a:gd name="connsiteY77" fmla="*/ 891763 h 2179471"/>
              <a:gd name="connsiteX78" fmla="*/ 8449180 w 12192000"/>
              <a:gd name="connsiteY78" fmla="*/ 764368 h 2179471"/>
              <a:gd name="connsiteX79" fmla="*/ 8430689 w 12192000"/>
              <a:gd name="connsiteY79" fmla="*/ 765154 h 2179471"/>
              <a:gd name="connsiteX80" fmla="*/ 8422033 w 12192000"/>
              <a:gd name="connsiteY80" fmla="*/ 876035 h 2179471"/>
              <a:gd name="connsiteX81" fmla="*/ 8403934 w 12192000"/>
              <a:gd name="connsiteY81" fmla="*/ 874855 h 2179471"/>
              <a:gd name="connsiteX82" fmla="*/ 8403934 w 12192000"/>
              <a:gd name="connsiteY82" fmla="*/ 546932 h 2179471"/>
              <a:gd name="connsiteX83" fmla="*/ 8388590 w 12192000"/>
              <a:gd name="connsiteY83" fmla="*/ 546932 h 2179471"/>
              <a:gd name="connsiteX84" fmla="*/ 8360263 w 12192000"/>
              <a:gd name="connsiteY84" fmla="*/ 958999 h 2179471"/>
              <a:gd name="connsiteX85" fmla="*/ 8346099 w 12192000"/>
              <a:gd name="connsiteY85" fmla="*/ 958212 h 2179471"/>
              <a:gd name="connsiteX86" fmla="*/ 8346099 w 12192000"/>
              <a:gd name="connsiteY86" fmla="*/ 905131 h 2179471"/>
              <a:gd name="connsiteX87" fmla="*/ 8346099 w 12192000"/>
              <a:gd name="connsiteY87" fmla="*/ 852050 h 2179471"/>
              <a:gd name="connsiteX88" fmla="*/ 8263869 w 12192000"/>
              <a:gd name="connsiteY88" fmla="*/ 764368 h 2179471"/>
              <a:gd name="connsiteX89" fmla="*/ 8263082 w 12192000"/>
              <a:gd name="connsiteY89" fmla="*/ 585072 h 2179471"/>
              <a:gd name="connsiteX90" fmla="*/ 8180066 w 12192000"/>
              <a:gd name="connsiteY90" fmla="*/ 848118 h 2179471"/>
              <a:gd name="connsiteX91" fmla="*/ 8162361 w 12192000"/>
              <a:gd name="connsiteY91" fmla="*/ 771052 h 2179471"/>
              <a:gd name="connsiteX92" fmla="*/ 8137574 w 12192000"/>
              <a:gd name="connsiteY92" fmla="*/ 813910 h 2179471"/>
              <a:gd name="connsiteX93" fmla="*/ 8126558 w 12192000"/>
              <a:gd name="connsiteY93" fmla="*/ 812338 h 2179471"/>
              <a:gd name="connsiteX94" fmla="*/ 8126558 w 12192000"/>
              <a:gd name="connsiteY94" fmla="*/ 567771 h 2179471"/>
              <a:gd name="connsiteX95" fmla="*/ 8066754 w 12192000"/>
              <a:gd name="connsiteY95" fmla="*/ 801328 h 2179471"/>
              <a:gd name="connsiteX96" fmla="*/ 8054558 w 12192000"/>
              <a:gd name="connsiteY96" fmla="*/ 731733 h 2179471"/>
              <a:gd name="connsiteX97" fmla="*/ 7994361 w 12192000"/>
              <a:gd name="connsiteY97" fmla="*/ 837109 h 2179471"/>
              <a:gd name="connsiteX98" fmla="*/ 7987279 w 12192000"/>
              <a:gd name="connsiteY98" fmla="*/ 602766 h 2179471"/>
              <a:gd name="connsiteX99" fmla="*/ 7968787 w 12192000"/>
              <a:gd name="connsiteY99" fmla="*/ 603159 h 2179471"/>
              <a:gd name="connsiteX100" fmla="*/ 7961312 w 12192000"/>
              <a:gd name="connsiteY100" fmla="*/ 726228 h 2179471"/>
              <a:gd name="connsiteX101" fmla="*/ 7948722 w 12192000"/>
              <a:gd name="connsiteY101" fmla="*/ 725049 h 2179471"/>
              <a:gd name="connsiteX102" fmla="*/ 7948722 w 12192000"/>
              <a:gd name="connsiteY102" fmla="*/ 598047 h 2179471"/>
              <a:gd name="connsiteX103" fmla="*/ 7942820 w 12192000"/>
              <a:gd name="connsiteY103" fmla="*/ 598047 h 2179471"/>
              <a:gd name="connsiteX104" fmla="*/ 7927869 w 12192000"/>
              <a:gd name="connsiteY104" fmla="*/ 683763 h 2179471"/>
              <a:gd name="connsiteX105" fmla="*/ 7905443 w 12192000"/>
              <a:gd name="connsiteY105" fmla="*/ 653881 h 2179471"/>
              <a:gd name="connsiteX106" fmla="*/ 7859804 w 12192000"/>
              <a:gd name="connsiteY106" fmla="*/ 830818 h 2179471"/>
              <a:gd name="connsiteX107" fmla="*/ 7806689 w 12192000"/>
              <a:gd name="connsiteY107" fmla="*/ 439197 h 2179471"/>
              <a:gd name="connsiteX108" fmla="*/ 7787017 w 12192000"/>
              <a:gd name="connsiteY108" fmla="*/ 439983 h 2179471"/>
              <a:gd name="connsiteX109" fmla="*/ 7787017 w 12192000"/>
              <a:gd name="connsiteY109" fmla="*/ 698312 h 2179471"/>
              <a:gd name="connsiteX110" fmla="*/ 7777967 w 12192000"/>
              <a:gd name="connsiteY110" fmla="*/ 697918 h 2179471"/>
              <a:gd name="connsiteX111" fmla="*/ 7769705 w 12192000"/>
              <a:gd name="connsiteY111" fmla="*/ 599227 h 2179471"/>
              <a:gd name="connsiteX112" fmla="*/ 7748459 w 12192000"/>
              <a:gd name="connsiteY112" fmla="*/ 600406 h 2179471"/>
              <a:gd name="connsiteX113" fmla="*/ 7720918 w 12192000"/>
              <a:gd name="connsiteY113" fmla="*/ 960572 h 2179471"/>
              <a:gd name="connsiteX114" fmla="*/ 7708328 w 12192000"/>
              <a:gd name="connsiteY114" fmla="*/ 876035 h 2179471"/>
              <a:gd name="connsiteX115" fmla="*/ 7707148 w 12192000"/>
              <a:gd name="connsiteY115" fmla="*/ 543786 h 2179471"/>
              <a:gd name="connsiteX116" fmla="*/ 7691804 w 12192000"/>
              <a:gd name="connsiteY116" fmla="*/ 543786 h 2179471"/>
              <a:gd name="connsiteX117" fmla="*/ 7691804 w 12192000"/>
              <a:gd name="connsiteY117" fmla="*/ 917713 h 2179471"/>
              <a:gd name="connsiteX118" fmla="*/ 7680787 w 12192000"/>
              <a:gd name="connsiteY118" fmla="*/ 918107 h 2179471"/>
              <a:gd name="connsiteX119" fmla="*/ 7661115 w 12192000"/>
              <a:gd name="connsiteY119" fmla="*/ 464361 h 2179471"/>
              <a:gd name="connsiteX120" fmla="*/ 7654033 w 12192000"/>
              <a:gd name="connsiteY120" fmla="*/ 464755 h 2179471"/>
              <a:gd name="connsiteX121" fmla="*/ 7641836 w 12192000"/>
              <a:gd name="connsiteY121" fmla="*/ 732126 h 2179471"/>
              <a:gd name="connsiteX122" fmla="*/ 7631607 w 12192000"/>
              <a:gd name="connsiteY122" fmla="*/ 745495 h 2179471"/>
              <a:gd name="connsiteX123" fmla="*/ 7628066 w 12192000"/>
              <a:gd name="connsiteY123" fmla="*/ 740383 h 2179471"/>
              <a:gd name="connsiteX124" fmla="*/ 7628066 w 12192000"/>
              <a:gd name="connsiteY124" fmla="*/ 596081 h 2179471"/>
              <a:gd name="connsiteX125" fmla="*/ 7610754 w 12192000"/>
              <a:gd name="connsiteY125" fmla="*/ 595688 h 2179471"/>
              <a:gd name="connsiteX126" fmla="*/ 7598558 w 12192000"/>
              <a:gd name="connsiteY126" fmla="*/ 733699 h 2179471"/>
              <a:gd name="connsiteX127" fmla="*/ 7574164 w 12192000"/>
              <a:gd name="connsiteY127" fmla="*/ 972760 h 2179471"/>
              <a:gd name="connsiteX128" fmla="*/ 7570623 w 12192000"/>
              <a:gd name="connsiteY128" fmla="*/ 542214 h 2179471"/>
              <a:gd name="connsiteX129" fmla="*/ 7547410 w 12192000"/>
              <a:gd name="connsiteY129" fmla="*/ 541427 h 2179471"/>
              <a:gd name="connsiteX130" fmla="*/ 7542295 w 12192000"/>
              <a:gd name="connsiteY130" fmla="*/ 848118 h 2179471"/>
              <a:gd name="connsiteX131" fmla="*/ 7526164 w 12192000"/>
              <a:gd name="connsiteY131" fmla="*/ 847332 h 2179471"/>
              <a:gd name="connsiteX132" fmla="*/ 7526164 w 12192000"/>
              <a:gd name="connsiteY132" fmla="*/ 316521 h 2179471"/>
              <a:gd name="connsiteX133" fmla="*/ 7501377 w 12192000"/>
              <a:gd name="connsiteY133" fmla="*/ 692807 h 2179471"/>
              <a:gd name="connsiteX134" fmla="*/ 7489181 w 12192000"/>
              <a:gd name="connsiteY134" fmla="*/ 770659 h 2179471"/>
              <a:gd name="connsiteX135" fmla="*/ 7489181 w 12192000"/>
              <a:gd name="connsiteY135" fmla="*/ 677865 h 2179471"/>
              <a:gd name="connsiteX136" fmla="*/ 7472263 w 12192000"/>
              <a:gd name="connsiteY136" fmla="*/ 676686 h 2179471"/>
              <a:gd name="connsiteX137" fmla="*/ 7449049 w 12192000"/>
              <a:gd name="connsiteY137" fmla="*/ 810372 h 2179471"/>
              <a:gd name="connsiteX138" fmla="*/ 7436459 w 12192000"/>
              <a:gd name="connsiteY138" fmla="*/ 746281 h 2179471"/>
              <a:gd name="connsiteX139" fmla="*/ 7417574 w 12192000"/>
              <a:gd name="connsiteY139" fmla="*/ 542607 h 2179471"/>
              <a:gd name="connsiteX140" fmla="*/ 7410492 w 12192000"/>
              <a:gd name="connsiteY140" fmla="*/ 543000 h 2179471"/>
              <a:gd name="connsiteX141" fmla="*/ 7410492 w 12192000"/>
              <a:gd name="connsiteY141" fmla="*/ 1001857 h 2179471"/>
              <a:gd name="connsiteX142" fmla="*/ 7393574 w 12192000"/>
              <a:gd name="connsiteY142" fmla="*/ 1001857 h 2179471"/>
              <a:gd name="connsiteX143" fmla="*/ 7394754 w 12192000"/>
              <a:gd name="connsiteY143" fmla="*/ 429367 h 2179471"/>
              <a:gd name="connsiteX144" fmla="*/ 7380197 w 12192000"/>
              <a:gd name="connsiteY144" fmla="*/ 355054 h 2179471"/>
              <a:gd name="connsiteX145" fmla="*/ 7368000 w 12192000"/>
              <a:gd name="connsiteY145" fmla="*/ 680618 h 2179471"/>
              <a:gd name="connsiteX146" fmla="*/ 7355017 w 12192000"/>
              <a:gd name="connsiteY146" fmla="*/ 758077 h 2179471"/>
              <a:gd name="connsiteX147" fmla="*/ 7339672 w 12192000"/>
              <a:gd name="connsiteY147" fmla="*/ 650342 h 2179471"/>
              <a:gd name="connsiteX148" fmla="*/ 7329836 w 12192000"/>
              <a:gd name="connsiteY148" fmla="*/ 651915 h 2179471"/>
              <a:gd name="connsiteX149" fmla="*/ 7314492 w 12192000"/>
              <a:gd name="connsiteY149" fmla="*/ 797003 h 2179471"/>
              <a:gd name="connsiteX150" fmla="*/ 7301902 w 12192000"/>
              <a:gd name="connsiteY150" fmla="*/ 719544 h 2179471"/>
              <a:gd name="connsiteX151" fmla="*/ 7301115 w 12192000"/>
              <a:gd name="connsiteY151" fmla="*/ 581926 h 2179471"/>
              <a:gd name="connsiteX152" fmla="*/ 7283017 w 12192000"/>
              <a:gd name="connsiteY152" fmla="*/ 581140 h 2179471"/>
              <a:gd name="connsiteX153" fmla="*/ 7265705 w 12192000"/>
              <a:gd name="connsiteY153" fmla="*/ 959785 h 2179471"/>
              <a:gd name="connsiteX154" fmla="*/ 7246033 w 12192000"/>
              <a:gd name="connsiteY154" fmla="*/ 369209 h 2179471"/>
              <a:gd name="connsiteX155" fmla="*/ 7232656 w 12192000"/>
              <a:gd name="connsiteY155" fmla="*/ 726621 h 2179471"/>
              <a:gd name="connsiteX156" fmla="*/ 7220853 w 12192000"/>
              <a:gd name="connsiteY156" fmla="*/ 812731 h 2179471"/>
              <a:gd name="connsiteX157" fmla="*/ 7207082 w 12192000"/>
              <a:gd name="connsiteY157" fmla="*/ 743922 h 2179471"/>
              <a:gd name="connsiteX158" fmla="*/ 7206295 w 12192000"/>
              <a:gd name="connsiteY158" fmla="*/ 593722 h 2179471"/>
              <a:gd name="connsiteX159" fmla="*/ 7192131 w 12192000"/>
              <a:gd name="connsiteY159" fmla="*/ 593722 h 2179471"/>
              <a:gd name="connsiteX160" fmla="*/ 7190951 w 12192000"/>
              <a:gd name="connsiteY160" fmla="*/ 691627 h 2179471"/>
              <a:gd name="connsiteX161" fmla="*/ 7165771 w 12192000"/>
              <a:gd name="connsiteY161" fmla="*/ 704209 h 2179471"/>
              <a:gd name="connsiteX162" fmla="*/ 7152787 w 12192000"/>
              <a:gd name="connsiteY162" fmla="*/ 626357 h 2179471"/>
              <a:gd name="connsiteX163" fmla="*/ 7152394 w 12192000"/>
              <a:gd name="connsiteY163" fmla="*/ 406562 h 2179471"/>
              <a:gd name="connsiteX164" fmla="*/ 7142164 w 12192000"/>
              <a:gd name="connsiteY164" fmla="*/ 406562 h 2179471"/>
              <a:gd name="connsiteX165" fmla="*/ 7121312 w 12192000"/>
              <a:gd name="connsiteY165" fmla="*/ 836322 h 2179471"/>
              <a:gd name="connsiteX166" fmla="*/ 7112263 w 12192000"/>
              <a:gd name="connsiteY166" fmla="*/ 835929 h 2179471"/>
              <a:gd name="connsiteX167" fmla="*/ 7112263 w 12192000"/>
              <a:gd name="connsiteY167" fmla="*/ 769480 h 2179471"/>
              <a:gd name="connsiteX168" fmla="*/ 7111476 w 12192000"/>
              <a:gd name="connsiteY168" fmla="*/ 248891 h 2179471"/>
              <a:gd name="connsiteX169" fmla="*/ 7101640 w 12192000"/>
              <a:gd name="connsiteY169" fmla="*/ 185587 h 2179471"/>
              <a:gd name="connsiteX170" fmla="*/ 7083541 w 12192000"/>
              <a:gd name="connsiteY170" fmla="*/ 187946 h 2179471"/>
              <a:gd name="connsiteX171" fmla="*/ 7083541 w 12192000"/>
              <a:gd name="connsiteY171" fmla="*/ 254003 h 2179471"/>
              <a:gd name="connsiteX172" fmla="*/ 7083148 w 12192000"/>
              <a:gd name="connsiteY172" fmla="*/ 659779 h 2179471"/>
              <a:gd name="connsiteX173" fmla="*/ 7070558 w 12192000"/>
              <a:gd name="connsiteY173" fmla="*/ 730160 h 2179471"/>
              <a:gd name="connsiteX174" fmla="*/ 7060328 w 12192000"/>
              <a:gd name="connsiteY174" fmla="*/ 430547 h 2179471"/>
              <a:gd name="connsiteX175" fmla="*/ 7046951 w 12192000"/>
              <a:gd name="connsiteY175" fmla="*/ 430547 h 2179471"/>
              <a:gd name="connsiteX176" fmla="*/ 7030033 w 12192000"/>
              <a:gd name="connsiteY176" fmla="*/ 784421 h 2179471"/>
              <a:gd name="connsiteX177" fmla="*/ 7017443 w 12192000"/>
              <a:gd name="connsiteY177" fmla="*/ 707355 h 2179471"/>
              <a:gd name="connsiteX178" fmla="*/ 7017049 w 12192000"/>
              <a:gd name="connsiteY178" fmla="*/ 206820 h 2179471"/>
              <a:gd name="connsiteX179" fmla="*/ 7017049 w 12192000"/>
              <a:gd name="connsiteY179" fmla="*/ 122676 h 2179471"/>
              <a:gd name="connsiteX180" fmla="*/ 6990295 w 12192000"/>
              <a:gd name="connsiteY180" fmla="*/ 492278 h 2179471"/>
              <a:gd name="connsiteX181" fmla="*/ 6989508 w 12192000"/>
              <a:gd name="connsiteY181" fmla="*/ 862273 h 2179471"/>
              <a:gd name="connsiteX182" fmla="*/ 6980066 w 12192000"/>
              <a:gd name="connsiteY182" fmla="*/ 862273 h 2179471"/>
              <a:gd name="connsiteX183" fmla="*/ 6959213 w 12192000"/>
              <a:gd name="connsiteY183" fmla="*/ 176151 h 2179471"/>
              <a:gd name="connsiteX184" fmla="*/ 6946623 w 12192000"/>
              <a:gd name="connsiteY184" fmla="*/ 176151 h 2179471"/>
              <a:gd name="connsiteX185" fmla="*/ 6946623 w 12192000"/>
              <a:gd name="connsiteY185" fmla="*/ 754145 h 2179471"/>
              <a:gd name="connsiteX186" fmla="*/ 6938361 w 12192000"/>
              <a:gd name="connsiteY186" fmla="*/ 753752 h 2179471"/>
              <a:gd name="connsiteX187" fmla="*/ 6917115 w 12192000"/>
              <a:gd name="connsiteY187" fmla="*/ 406169 h 2179471"/>
              <a:gd name="connsiteX188" fmla="*/ 6913574 w 12192000"/>
              <a:gd name="connsiteY188" fmla="*/ 405776 h 2179471"/>
              <a:gd name="connsiteX189" fmla="*/ 6895082 w 12192000"/>
              <a:gd name="connsiteY189" fmla="*/ 661351 h 2179471"/>
              <a:gd name="connsiteX190" fmla="*/ 6860066 w 12192000"/>
              <a:gd name="connsiteY190" fmla="*/ 284279 h 2179471"/>
              <a:gd name="connsiteX191" fmla="*/ 6854164 w 12192000"/>
              <a:gd name="connsiteY191" fmla="*/ 311016 h 2179471"/>
              <a:gd name="connsiteX192" fmla="*/ 6839607 w 12192000"/>
              <a:gd name="connsiteY192" fmla="*/ 735665 h 2179471"/>
              <a:gd name="connsiteX193" fmla="*/ 6826623 w 12192000"/>
              <a:gd name="connsiteY193" fmla="*/ 785994 h 2179471"/>
              <a:gd name="connsiteX194" fmla="*/ 6826623 w 12192000"/>
              <a:gd name="connsiteY194" fmla="*/ 286245 h 2179471"/>
              <a:gd name="connsiteX195" fmla="*/ 6813246 w 12192000"/>
              <a:gd name="connsiteY195" fmla="*/ 286245 h 2179471"/>
              <a:gd name="connsiteX196" fmla="*/ 6812459 w 12192000"/>
              <a:gd name="connsiteY196" fmla="*/ 495031 h 2179471"/>
              <a:gd name="connsiteX197" fmla="*/ 6785312 w 12192000"/>
              <a:gd name="connsiteY197" fmla="*/ 704603 h 2179471"/>
              <a:gd name="connsiteX198" fmla="*/ 6785312 w 12192000"/>
              <a:gd name="connsiteY198" fmla="*/ 350335 h 2179471"/>
              <a:gd name="connsiteX199" fmla="*/ 6778230 w 12192000"/>
              <a:gd name="connsiteY199" fmla="*/ 350335 h 2179471"/>
              <a:gd name="connsiteX200" fmla="*/ 6758164 w 12192000"/>
              <a:gd name="connsiteY200" fmla="*/ 581926 h 2179471"/>
              <a:gd name="connsiteX201" fmla="*/ 6714885 w 12192000"/>
              <a:gd name="connsiteY201" fmla="*/ 311409 h 2179471"/>
              <a:gd name="connsiteX202" fmla="*/ 6714885 w 12192000"/>
              <a:gd name="connsiteY202" fmla="*/ 778916 h 2179471"/>
              <a:gd name="connsiteX203" fmla="*/ 6692459 w 12192000"/>
              <a:gd name="connsiteY203" fmla="*/ 778916 h 2179471"/>
              <a:gd name="connsiteX204" fmla="*/ 6683017 w 12192000"/>
              <a:gd name="connsiteY204" fmla="*/ 246139 h 2179471"/>
              <a:gd name="connsiteX205" fmla="*/ 6664525 w 12192000"/>
              <a:gd name="connsiteY205" fmla="*/ 582319 h 2179471"/>
              <a:gd name="connsiteX206" fmla="*/ 6652722 w 12192000"/>
              <a:gd name="connsiteY206" fmla="*/ 660172 h 2179471"/>
              <a:gd name="connsiteX207" fmla="*/ 6652722 w 12192000"/>
              <a:gd name="connsiteY207" fmla="*/ 447454 h 2179471"/>
              <a:gd name="connsiteX208" fmla="*/ 6632263 w 12192000"/>
              <a:gd name="connsiteY208" fmla="*/ 447847 h 2179471"/>
              <a:gd name="connsiteX209" fmla="*/ 6632263 w 12192000"/>
              <a:gd name="connsiteY209" fmla="*/ 727408 h 2179471"/>
              <a:gd name="connsiteX210" fmla="*/ 6584263 w 12192000"/>
              <a:gd name="connsiteY210" fmla="*/ 378645 h 2179471"/>
              <a:gd name="connsiteX211" fmla="*/ 6560263 w 12192000"/>
              <a:gd name="connsiteY211" fmla="*/ 935014 h 2179471"/>
              <a:gd name="connsiteX212" fmla="*/ 6544131 w 12192000"/>
              <a:gd name="connsiteY212" fmla="*/ 445488 h 2179471"/>
              <a:gd name="connsiteX213" fmla="*/ 6528787 w 12192000"/>
              <a:gd name="connsiteY213" fmla="*/ 445488 h 2179471"/>
              <a:gd name="connsiteX214" fmla="*/ 6528787 w 12192000"/>
              <a:gd name="connsiteY214" fmla="*/ 664890 h 2179471"/>
              <a:gd name="connsiteX215" fmla="*/ 6515804 w 12192000"/>
              <a:gd name="connsiteY215" fmla="*/ 598440 h 2179471"/>
              <a:gd name="connsiteX216" fmla="*/ 6515017 w 12192000"/>
              <a:gd name="connsiteY216" fmla="*/ 213111 h 2179471"/>
              <a:gd name="connsiteX217" fmla="*/ 6501640 w 12192000"/>
              <a:gd name="connsiteY217" fmla="*/ 120710 h 2179471"/>
              <a:gd name="connsiteX218" fmla="*/ 6492984 w 12192000"/>
              <a:gd name="connsiteY218" fmla="*/ 121890 h 2179471"/>
              <a:gd name="connsiteX219" fmla="*/ 6476459 w 12192000"/>
              <a:gd name="connsiteY219" fmla="*/ 610629 h 2179471"/>
              <a:gd name="connsiteX220" fmla="*/ 6466623 w 12192000"/>
              <a:gd name="connsiteY220" fmla="*/ 610629 h 2179471"/>
              <a:gd name="connsiteX221" fmla="*/ 6446951 w 12192000"/>
              <a:gd name="connsiteY221" fmla="*/ 256755 h 2179471"/>
              <a:gd name="connsiteX222" fmla="*/ 6433574 w 12192000"/>
              <a:gd name="connsiteY222" fmla="*/ 256755 h 2179471"/>
              <a:gd name="connsiteX223" fmla="*/ 6433574 w 12192000"/>
              <a:gd name="connsiteY223" fmla="*/ 320453 h 2179471"/>
              <a:gd name="connsiteX224" fmla="*/ 6433181 w 12192000"/>
              <a:gd name="connsiteY224" fmla="*/ 901592 h 2179471"/>
              <a:gd name="connsiteX225" fmla="*/ 6422164 w 12192000"/>
              <a:gd name="connsiteY225" fmla="*/ 1001464 h 2179471"/>
              <a:gd name="connsiteX226" fmla="*/ 6422164 w 12192000"/>
              <a:gd name="connsiteY226" fmla="*/ 1014439 h 2179471"/>
              <a:gd name="connsiteX227" fmla="*/ 6411935 w 12192000"/>
              <a:gd name="connsiteY227" fmla="*/ 1046681 h 2179471"/>
              <a:gd name="connsiteX228" fmla="*/ 6404459 w 12192000"/>
              <a:gd name="connsiteY228" fmla="*/ 1001070 h 2179471"/>
              <a:gd name="connsiteX229" fmla="*/ 6404459 w 12192000"/>
              <a:gd name="connsiteY229" fmla="*/ 394373 h 2179471"/>
              <a:gd name="connsiteX230" fmla="*/ 6391869 w 12192000"/>
              <a:gd name="connsiteY230" fmla="*/ 394373 h 2179471"/>
              <a:gd name="connsiteX231" fmla="*/ 6391869 w 12192000"/>
              <a:gd name="connsiteY231" fmla="*/ 688875 h 2179471"/>
              <a:gd name="connsiteX232" fmla="*/ 6357640 w 12192000"/>
              <a:gd name="connsiteY232" fmla="*/ 282706 h 2179471"/>
              <a:gd name="connsiteX233" fmla="*/ 6352131 w 12192000"/>
              <a:gd name="connsiteY233" fmla="*/ 679438 h 2179471"/>
              <a:gd name="connsiteX234" fmla="*/ 6339541 w 12192000"/>
              <a:gd name="connsiteY234" fmla="*/ 756897 h 2179471"/>
              <a:gd name="connsiteX235" fmla="*/ 6338754 w 12192000"/>
              <a:gd name="connsiteY235" fmla="*/ 574062 h 2179471"/>
              <a:gd name="connsiteX236" fmla="*/ 6310033 w 12192000"/>
              <a:gd name="connsiteY236" fmla="*/ 185587 h 2179471"/>
              <a:gd name="connsiteX237" fmla="*/ 6298623 w 12192000"/>
              <a:gd name="connsiteY237" fmla="*/ 217043 h 2179471"/>
              <a:gd name="connsiteX238" fmla="*/ 6286820 w 12192000"/>
              <a:gd name="connsiteY238" fmla="*/ 1014046 h 2179471"/>
              <a:gd name="connsiteX239" fmla="*/ 6282099 w 12192000"/>
              <a:gd name="connsiteY239" fmla="*/ 1072238 h 2179471"/>
              <a:gd name="connsiteX240" fmla="*/ 6275410 w 12192000"/>
              <a:gd name="connsiteY240" fmla="*/ 1071845 h 2179471"/>
              <a:gd name="connsiteX241" fmla="*/ 6271869 w 12192000"/>
              <a:gd name="connsiteY241" fmla="*/ 1001070 h 2179471"/>
              <a:gd name="connsiteX242" fmla="*/ 6271869 w 12192000"/>
              <a:gd name="connsiteY242" fmla="*/ 543393 h 2179471"/>
              <a:gd name="connsiteX243" fmla="*/ 6255345 w 12192000"/>
              <a:gd name="connsiteY243" fmla="*/ 543393 h 2179471"/>
              <a:gd name="connsiteX244" fmla="*/ 6255345 w 12192000"/>
              <a:gd name="connsiteY244" fmla="*/ 635401 h 2179471"/>
              <a:gd name="connsiteX245" fmla="*/ 6240787 w 12192000"/>
              <a:gd name="connsiteY245" fmla="*/ 635007 h 2179471"/>
              <a:gd name="connsiteX246" fmla="*/ 6227017 w 12192000"/>
              <a:gd name="connsiteY246" fmla="*/ 39319 h 2179471"/>
              <a:gd name="connsiteX247" fmla="*/ 6217967 w 12192000"/>
              <a:gd name="connsiteY247" fmla="*/ 39319 h 2179471"/>
              <a:gd name="connsiteX248" fmla="*/ 6217967 w 12192000"/>
              <a:gd name="connsiteY248" fmla="*/ 692020 h 2179471"/>
              <a:gd name="connsiteX249" fmla="*/ 6205771 w 12192000"/>
              <a:gd name="connsiteY249" fmla="*/ 692020 h 2179471"/>
              <a:gd name="connsiteX250" fmla="*/ 6205771 w 12192000"/>
              <a:gd name="connsiteY250" fmla="*/ 202101 h 2179471"/>
              <a:gd name="connsiteX251" fmla="*/ 6189246 w 12192000"/>
              <a:gd name="connsiteY251" fmla="*/ 201708 h 2179471"/>
              <a:gd name="connsiteX252" fmla="*/ 6189246 w 12192000"/>
              <a:gd name="connsiteY252" fmla="*/ 338146 h 2179471"/>
              <a:gd name="connsiteX253" fmla="*/ 6166426 w 12192000"/>
              <a:gd name="connsiteY253" fmla="*/ 303152 h 2179471"/>
              <a:gd name="connsiteX254" fmla="*/ 6151869 w 12192000"/>
              <a:gd name="connsiteY254" fmla="*/ 302759 h 2179471"/>
              <a:gd name="connsiteX255" fmla="*/ 6151869 w 12192000"/>
              <a:gd name="connsiteY255" fmla="*/ 552437 h 2179471"/>
              <a:gd name="connsiteX256" fmla="*/ 6140853 w 12192000"/>
              <a:gd name="connsiteY256" fmla="*/ 551257 h 2179471"/>
              <a:gd name="connsiteX257" fmla="*/ 6120787 w 12192000"/>
              <a:gd name="connsiteY257" fmla="*/ 428974 h 2179471"/>
              <a:gd name="connsiteX258" fmla="*/ 6106230 w 12192000"/>
              <a:gd name="connsiteY258" fmla="*/ 430154 h 2179471"/>
              <a:gd name="connsiteX259" fmla="*/ 6106230 w 12192000"/>
              <a:gd name="connsiteY259" fmla="*/ 732126 h 2179471"/>
              <a:gd name="connsiteX260" fmla="*/ 6094033 w 12192000"/>
              <a:gd name="connsiteY260" fmla="*/ 732126 h 2179471"/>
              <a:gd name="connsiteX261" fmla="*/ 6094033 w 12192000"/>
              <a:gd name="connsiteY261" fmla="*/ 164355 h 2179471"/>
              <a:gd name="connsiteX262" fmla="*/ 6077508 w 12192000"/>
              <a:gd name="connsiteY262" fmla="*/ 164355 h 2179471"/>
              <a:gd name="connsiteX263" fmla="*/ 6077508 w 12192000"/>
              <a:gd name="connsiteY263" fmla="*/ 269731 h 2179471"/>
              <a:gd name="connsiteX264" fmla="*/ 6072000 w 12192000"/>
              <a:gd name="connsiteY264" fmla="*/ 269337 h 2179471"/>
              <a:gd name="connsiteX265" fmla="*/ 6050361 w 12192000"/>
              <a:gd name="connsiteY265" fmla="*/ 38926 h 2179471"/>
              <a:gd name="connsiteX266" fmla="*/ 6041312 w 12192000"/>
              <a:gd name="connsiteY266" fmla="*/ 38926 h 2179471"/>
              <a:gd name="connsiteX267" fmla="*/ 6041312 w 12192000"/>
              <a:gd name="connsiteY267" fmla="*/ 105769 h 2179471"/>
              <a:gd name="connsiteX268" fmla="*/ 6040525 w 12192000"/>
              <a:gd name="connsiteY268" fmla="*/ 653487 h 2179471"/>
              <a:gd name="connsiteX269" fmla="*/ 6027541 w 12192000"/>
              <a:gd name="connsiteY269" fmla="*/ 730553 h 2179471"/>
              <a:gd name="connsiteX270" fmla="*/ 6027148 w 12192000"/>
              <a:gd name="connsiteY270" fmla="*/ 528452 h 2179471"/>
              <a:gd name="connsiteX271" fmla="*/ 6008263 w 12192000"/>
              <a:gd name="connsiteY271" fmla="*/ 528059 h 2179471"/>
              <a:gd name="connsiteX272" fmla="*/ 5984656 w 12192000"/>
              <a:gd name="connsiteY272" fmla="*/ 719544 h 2179471"/>
              <a:gd name="connsiteX273" fmla="*/ 5974033 w 12192000"/>
              <a:gd name="connsiteY273" fmla="*/ 718758 h 2179471"/>
              <a:gd name="connsiteX274" fmla="*/ 5974033 w 12192000"/>
              <a:gd name="connsiteY274" fmla="*/ 524913 h 2179471"/>
              <a:gd name="connsiteX275" fmla="*/ 5965771 w 12192000"/>
              <a:gd name="connsiteY275" fmla="*/ 523340 h 2179471"/>
              <a:gd name="connsiteX276" fmla="*/ 5954361 w 12192000"/>
              <a:gd name="connsiteY276" fmla="*/ 556762 h 2179471"/>
              <a:gd name="connsiteX277" fmla="*/ 5944525 w 12192000"/>
              <a:gd name="connsiteY277" fmla="*/ 557155 h 2179471"/>
              <a:gd name="connsiteX278" fmla="*/ 5915410 w 12192000"/>
              <a:gd name="connsiteY278" fmla="*/ 0 h 2179471"/>
              <a:gd name="connsiteX279" fmla="*/ 5854426 w 12192000"/>
              <a:gd name="connsiteY279" fmla="*/ 607484 h 2179471"/>
              <a:gd name="connsiteX280" fmla="*/ 5846558 w 12192000"/>
              <a:gd name="connsiteY280" fmla="*/ 550864 h 2179471"/>
              <a:gd name="connsiteX281" fmla="*/ 5824918 w 12192000"/>
              <a:gd name="connsiteY281" fmla="*/ 715219 h 2179471"/>
              <a:gd name="connsiteX282" fmla="*/ 5824918 w 12192000"/>
              <a:gd name="connsiteY282" fmla="*/ 123856 h 2179471"/>
              <a:gd name="connsiteX283" fmla="*/ 5800131 w 12192000"/>
              <a:gd name="connsiteY283" fmla="*/ 124249 h 2179471"/>
              <a:gd name="connsiteX284" fmla="*/ 5800131 w 12192000"/>
              <a:gd name="connsiteY284" fmla="*/ 664104 h 2179471"/>
              <a:gd name="connsiteX285" fmla="*/ 5783607 w 12192000"/>
              <a:gd name="connsiteY285" fmla="*/ 664104 h 2179471"/>
              <a:gd name="connsiteX286" fmla="*/ 5783607 w 12192000"/>
              <a:gd name="connsiteY286" fmla="*/ 335394 h 2179471"/>
              <a:gd name="connsiteX287" fmla="*/ 5734426 w 12192000"/>
              <a:gd name="connsiteY287" fmla="*/ 738417 h 2179471"/>
              <a:gd name="connsiteX288" fmla="*/ 5714754 w 12192000"/>
              <a:gd name="connsiteY288" fmla="*/ 171039 h 2179471"/>
              <a:gd name="connsiteX289" fmla="*/ 5700590 w 12192000"/>
              <a:gd name="connsiteY289" fmla="*/ 171039 h 2179471"/>
              <a:gd name="connsiteX290" fmla="*/ 5700590 w 12192000"/>
              <a:gd name="connsiteY290" fmla="*/ 622032 h 2179471"/>
              <a:gd name="connsiteX291" fmla="*/ 5688394 w 12192000"/>
              <a:gd name="connsiteY291" fmla="*/ 622032 h 2179471"/>
              <a:gd name="connsiteX292" fmla="*/ 5688394 w 12192000"/>
              <a:gd name="connsiteY292" fmla="*/ 460036 h 2179471"/>
              <a:gd name="connsiteX293" fmla="*/ 5681312 w 12192000"/>
              <a:gd name="connsiteY293" fmla="*/ 460429 h 2179471"/>
              <a:gd name="connsiteX294" fmla="*/ 5659279 w 12192000"/>
              <a:gd name="connsiteY294" fmla="*/ 691234 h 2179471"/>
              <a:gd name="connsiteX295" fmla="*/ 5648263 w 12192000"/>
              <a:gd name="connsiteY295" fmla="*/ 624784 h 2179471"/>
              <a:gd name="connsiteX296" fmla="*/ 5636853 w 12192000"/>
              <a:gd name="connsiteY296" fmla="*/ 560694 h 2179471"/>
              <a:gd name="connsiteX297" fmla="*/ 5621508 w 12192000"/>
              <a:gd name="connsiteY297" fmla="*/ 561873 h 2179471"/>
              <a:gd name="connsiteX298" fmla="*/ 5601049 w 12192000"/>
              <a:gd name="connsiteY298" fmla="*/ 627143 h 2179471"/>
              <a:gd name="connsiteX299" fmla="*/ 5587672 w 12192000"/>
              <a:gd name="connsiteY299" fmla="*/ 626750 h 2179471"/>
              <a:gd name="connsiteX300" fmla="*/ 5577049 w 12192000"/>
              <a:gd name="connsiteY300" fmla="*/ 456498 h 2179471"/>
              <a:gd name="connsiteX301" fmla="*/ 5566426 w 12192000"/>
              <a:gd name="connsiteY301" fmla="*/ 704209 h 2179471"/>
              <a:gd name="connsiteX302" fmla="*/ 5554623 w 12192000"/>
              <a:gd name="connsiteY302" fmla="*/ 782062 h 2179471"/>
              <a:gd name="connsiteX303" fmla="*/ 5539672 w 12192000"/>
              <a:gd name="connsiteY303" fmla="*/ 87289 h 2179471"/>
              <a:gd name="connsiteX304" fmla="*/ 5536525 w 12192000"/>
              <a:gd name="connsiteY304" fmla="*/ 53867 h 2179471"/>
              <a:gd name="connsiteX305" fmla="*/ 5526689 w 12192000"/>
              <a:gd name="connsiteY305" fmla="*/ 54654 h 2179471"/>
              <a:gd name="connsiteX306" fmla="*/ 5526689 w 12192000"/>
              <a:gd name="connsiteY306" fmla="*/ 662924 h 2179471"/>
              <a:gd name="connsiteX307" fmla="*/ 5518426 w 12192000"/>
              <a:gd name="connsiteY307" fmla="*/ 662924 h 2179471"/>
              <a:gd name="connsiteX308" fmla="*/ 5504263 w 12192000"/>
              <a:gd name="connsiteY308" fmla="*/ 160423 h 2179471"/>
              <a:gd name="connsiteX309" fmla="*/ 5489705 w 12192000"/>
              <a:gd name="connsiteY309" fmla="*/ 160816 h 2179471"/>
              <a:gd name="connsiteX310" fmla="*/ 5489705 w 12192000"/>
              <a:gd name="connsiteY310" fmla="*/ 1001857 h 2179471"/>
              <a:gd name="connsiteX311" fmla="*/ 5488525 w 12192000"/>
              <a:gd name="connsiteY311" fmla="*/ 1014439 h 2179471"/>
              <a:gd name="connsiteX312" fmla="*/ 5478295 w 12192000"/>
              <a:gd name="connsiteY312" fmla="*/ 1048254 h 2179471"/>
              <a:gd name="connsiteX313" fmla="*/ 5470820 w 12192000"/>
              <a:gd name="connsiteY313" fmla="*/ 1001070 h 2179471"/>
              <a:gd name="connsiteX314" fmla="*/ 5472394 w 12192000"/>
              <a:gd name="connsiteY314" fmla="*/ 832390 h 2179471"/>
              <a:gd name="connsiteX315" fmla="*/ 5472787 w 12192000"/>
              <a:gd name="connsiteY315" fmla="*/ 582319 h 2179471"/>
              <a:gd name="connsiteX316" fmla="*/ 5413377 w 12192000"/>
              <a:gd name="connsiteY316" fmla="*/ 346403 h 2179471"/>
              <a:gd name="connsiteX317" fmla="*/ 5390164 w 12192000"/>
              <a:gd name="connsiteY317" fmla="*/ 325564 h 2179471"/>
              <a:gd name="connsiteX318" fmla="*/ 5390164 w 12192000"/>
              <a:gd name="connsiteY318" fmla="*/ 718758 h 2179471"/>
              <a:gd name="connsiteX319" fmla="*/ 5379148 w 12192000"/>
              <a:gd name="connsiteY319" fmla="*/ 718758 h 2179471"/>
              <a:gd name="connsiteX320" fmla="*/ 5358689 w 12192000"/>
              <a:gd name="connsiteY320" fmla="*/ 228445 h 2179471"/>
              <a:gd name="connsiteX321" fmla="*/ 5355148 w 12192000"/>
              <a:gd name="connsiteY321" fmla="*/ 228445 h 2179471"/>
              <a:gd name="connsiteX322" fmla="*/ 5333115 w 12192000"/>
              <a:gd name="connsiteY322" fmla="*/ 648769 h 2179471"/>
              <a:gd name="connsiteX323" fmla="*/ 5319738 w 12192000"/>
              <a:gd name="connsiteY323" fmla="*/ 648376 h 2179471"/>
              <a:gd name="connsiteX324" fmla="*/ 5319738 w 12192000"/>
              <a:gd name="connsiteY324" fmla="*/ 52295 h 2179471"/>
              <a:gd name="connsiteX325" fmla="*/ 5312263 w 12192000"/>
              <a:gd name="connsiteY325" fmla="*/ 52295 h 2179471"/>
              <a:gd name="connsiteX326" fmla="*/ 5290623 w 12192000"/>
              <a:gd name="connsiteY326" fmla="*/ 458857 h 2179471"/>
              <a:gd name="connsiteX327" fmla="*/ 5270558 w 12192000"/>
              <a:gd name="connsiteY327" fmla="*/ 295288 h 2179471"/>
              <a:gd name="connsiteX328" fmla="*/ 5241049 w 12192000"/>
              <a:gd name="connsiteY328" fmla="*/ 120710 h 2179471"/>
              <a:gd name="connsiteX329" fmla="*/ 5241049 w 12192000"/>
              <a:gd name="connsiteY329" fmla="*/ 579567 h 2179471"/>
              <a:gd name="connsiteX330" fmla="*/ 5228853 w 12192000"/>
              <a:gd name="connsiteY330" fmla="*/ 579567 h 2179471"/>
              <a:gd name="connsiteX331" fmla="*/ 5228853 w 12192000"/>
              <a:gd name="connsiteY331" fmla="*/ 148627 h 2179471"/>
              <a:gd name="connsiteX332" fmla="*/ 5220590 w 12192000"/>
              <a:gd name="connsiteY332" fmla="*/ 148627 h 2179471"/>
              <a:gd name="connsiteX333" fmla="*/ 5199345 w 12192000"/>
              <a:gd name="connsiteY333" fmla="*/ 407348 h 2179471"/>
              <a:gd name="connsiteX334" fmla="*/ 5192656 w 12192000"/>
              <a:gd name="connsiteY334" fmla="*/ 408135 h 2179471"/>
              <a:gd name="connsiteX335" fmla="*/ 5182820 w 12192000"/>
              <a:gd name="connsiteY335" fmla="*/ 351515 h 2179471"/>
              <a:gd name="connsiteX336" fmla="*/ 5168656 w 12192000"/>
              <a:gd name="connsiteY336" fmla="*/ 478516 h 2179471"/>
              <a:gd name="connsiteX337" fmla="*/ 5147410 w 12192000"/>
              <a:gd name="connsiteY337" fmla="*/ 620459 h 2179471"/>
              <a:gd name="connsiteX338" fmla="*/ 5146623 w 12192000"/>
              <a:gd name="connsiteY338" fmla="*/ 898054 h 2179471"/>
              <a:gd name="connsiteX339" fmla="*/ 5136394 w 12192000"/>
              <a:gd name="connsiteY339" fmla="*/ 970008 h 2179471"/>
              <a:gd name="connsiteX340" fmla="*/ 5133246 w 12192000"/>
              <a:gd name="connsiteY340" fmla="*/ 774591 h 2179471"/>
              <a:gd name="connsiteX341" fmla="*/ 5118689 w 12192000"/>
              <a:gd name="connsiteY341" fmla="*/ 583892 h 2179471"/>
              <a:gd name="connsiteX342" fmla="*/ 5104525 w 12192000"/>
              <a:gd name="connsiteY342" fmla="*/ 584679 h 2179471"/>
              <a:gd name="connsiteX343" fmla="*/ 5104525 w 12192000"/>
              <a:gd name="connsiteY343" fmla="*/ 785600 h 2179471"/>
              <a:gd name="connsiteX344" fmla="*/ 5097049 w 12192000"/>
              <a:gd name="connsiteY344" fmla="*/ 785600 h 2179471"/>
              <a:gd name="connsiteX345" fmla="*/ 5075804 w 12192000"/>
              <a:gd name="connsiteY345" fmla="*/ 593329 h 2179471"/>
              <a:gd name="connsiteX346" fmla="*/ 5067148 w 12192000"/>
              <a:gd name="connsiteY346" fmla="*/ 593722 h 2179471"/>
              <a:gd name="connsiteX347" fmla="*/ 5067148 w 12192000"/>
              <a:gd name="connsiteY347" fmla="*/ 827672 h 2179471"/>
              <a:gd name="connsiteX348" fmla="*/ 5058885 w 12192000"/>
              <a:gd name="connsiteY348" fmla="*/ 827672 h 2179471"/>
              <a:gd name="connsiteX349" fmla="*/ 5037246 w 12192000"/>
              <a:gd name="connsiteY349" fmla="*/ 443915 h 2179471"/>
              <a:gd name="connsiteX350" fmla="*/ 5021902 w 12192000"/>
              <a:gd name="connsiteY350" fmla="*/ 443915 h 2179471"/>
              <a:gd name="connsiteX351" fmla="*/ 5021902 w 12192000"/>
              <a:gd name="connsiteY351" fmla="*/ 636973 h 2179471"/>
              <a:gd name="connsiteX352" fmla="*/ 5014033 w 12192000"/>
              <a:gd name="connsiteY352" fmla="*/ 636580 h 2179471"/>
              <a:gd name="connsiteX353" fmla="*/ 5007738 w 12192000"/>
              <a:gd name="connsiteY353" fmla="*/ 610629 h 2179471"/>
              <a:gd name="connsiteX354" fmla="*/ 4997902 w 12192000"/>
              <a:gd name="connsiteY354" fmla="*/ 530811 h 2179471"/>
              <a:gd name="connsiteX355" fmla="*/ 4983345 w 12192000"/>
              <a:gd name="connsiteY355" fmla="*/ 445488 h 2179471"/>
              <a:gd name="connsiteX356" fmla="*/ 4968000 w 12192000"/>
              <a:gd name="connsiteY356" fmla="*/ 447061 h 2179471"/>
              <a:gd name="connsiteX357" fmla="*/ 4968000 w 12192000"/>
              <a:gd name="connsiteY357" fmla="*/ 674327 h 2179471"/>
              <a:gd name="connsiteX358" fmla="*/ 4962492 w 12192000"/>
              <a:gd name="connsiteY358" fmla="*/ 673934 h 2179471"/>
              <a:gd name="connsiteX359" fmla="*/ 4942426 w 12192000"/>
              <a:gd name="connsiteY359" fmla="*/ 353088 h 2179471"/>
              <a:gd name="connsiteX360" fmla="*/ 4929049 w 12192000"/>
              <a:gd name="connsiteY360" fmla="*/ 826099 h 2179471"/>
              <a:gd name="connsiteX361" fmla="*/ 4914099 w 12192000"/>
              <a:gd name="connsiteY361" fmla="*/ 893335 h 2179471"/>
              <a:gd name="connsiteX362" fmla="*/ 4914099 w 12192000"/>
              <a:gd name="connsiteY362" fmla="*/ 487560 h 2179471"/>
              <a:gd name="connsiteX363" fmla="*/ 4905443 w 12192000"/>
              <a:gd name="connsiteY363" fmla="*/ 487560 h 2179471"/>
              <a:gd name="connsiteX364" fmla="*/ 4899935 w 12192000"/>
              <a:gd name="connsiteY364" fmla="*/ 599227 h 2179471"/>
              <a:gd name="connsiteX365" fmla="*/ 4884197 w 12192000"/>
              <a:gd name="connsiteY365" fmla="*/ 550864 h 2179471"/>
              <a:gd name="connsiteX366" fmla="*/ 4872787 w 12192000"/>
              <a:gd name="connsiteY366" fmla="*/ 551257 h 2179471"/>
              <a:gd name="connsiteX367" fmla="*/ 4846426 w 12192000"/>
              <a:gd name="connsiteY367" fmla="*/ 881146 h 2179471"/>
              <a:gd name="connsiteX368" fmla="*/ 4833443 w 12192000"/>
              <a:gd name="connsiteY368" fmla="*/ 882719 h 2179471"/>
              <a:gd name="connsiteX369" fmla="*/ 4801967 w 12192000"/>
              <a:gd name="connsiteY369" fmla="*/ 723476 h 2179471"/>
              <a:gd name="connsiteX370" fmla="*/ 4786230 w 12192000"/>
              <a:gd name="connsiteY370" fmla="*/ 768693 h 2179471"/>
              <a:gd name="connsiteX371" fmla="*/ 4765771 w 12192000"/>
              <a:gd name="connsiteY371" fmla="*/ 365277 h 2179471"/>
              <a:gd name="connsiteX372" fmla="*/ 4756722 w 12192000"/>
              <a:gd name="connsiteY372" fmla="*/ 365670 h 2179471"/>
              <a:gd name="connsiteX373" fmla="*/ 4756722 w 12192000"/>
              <a:gd name="connsiteY373" fmla="*/ 635007 h 2179471"/>
              <a:gd name="connsiteX374" fmla="*/ 4705574 w 12192000"/>
              <a:gd name="connsiteY374" fmla="*/ 548112 h 2179471"/>
              <a:gd name="connsiteX375" fmla="*/ 4691410 w 12192000"/>
              <a:gd name="connsiteY375" fmla="*/ 563839 h 2179471"/>
              <a:gd name="connsiteX376" fmla="*/ 4688656 w 12192000"/>
              <a:gd name="connsiteY376" fmla="*/ 1001464 h 2179471"/>
              <a:gd name="connsiteX377" fmla="*/ 4683148 w 12192000"/>
              <a:gd name="connsiteY377" fmla="*/ 1068700 h 2179471"/>
              <a:gd name="connsiteX378" fmla="*/ 4675672 w 12192000"/>
              <a:gd name="connsiteY378" fmla="*/ 1067913 h 2179471"/>
              <a:gd name="connsiteX379" fmla="*/ 4671345 w 12192000"/>
              <a:gd name="connsiteY379" fmla="*/ 1001070 h 2179471"/>
              <a:gd name="connsiteX380" fmla="*/ 4671738 w 12192000"/>
              <a:gd name="connsiteY380" fmla="*/ 412460 h 2179471"/>
              <a:gd name="connsiteX381" fmla="*/ 4664656 w 12192000"/>
              <a:gd name="connsiteY381" fmla="*/ 394373 h 2179471"/>
              <a:gd name="connsiteX382" fmla="*/ 4659541 w 12192000"/>
              <a:gd name="connsiteY382" fmla="*/ 390441 h 2179471"/>
              <a:gd name="connsiteX383" fmla="*/ 4646164 w 12192000"/>
              <a:gd name="connsiteY383" fmla="*/ 387689 h 2179471"/>
              <a:gd name="connsiteX384" fmla="*/ 4645377 w 12192000"/>
              <a:gd name="connsiteY384" fmla="*/ 678652 h 2179471"/>
              <a:gd name="connsiteX385" fmla="*/ 4633181 w 12192000"/>
              <a:gd name="connsiteY385" fmla="*/ 756111 h 2179471"/>
              <a:gd name="connsiteX386" fmla="*/ 4631213 w 12192000"/>
              <a:gd name="connsiteY386" fmla="*/ 601193 h 2179471"/>
              <a:gd name="connsiteX387" fmla="*/ 4605640 w 12192000"/>
              <a:gd name="connsiteY387" fmla="*/ 525700 h 2179471"/>
              <a:gd name="connsiteX388" fmla="*/ 4587148 w 12192000"/>
              <a:gd name="connsiteY388" fmla="*/ 529632 h 2179471"/>
              <a:gd name="connsiteX389" fmla="*/ 4587148 w 12192000"/>
              <a:gd name="connsiteY389" fmla="*/ 759256 h 2179471"/>
              <a:gd name="connsiteX390" fmla="*/ 4577312 w 12192000"/>
              <a:gd name="connsiteY390" fmla="*/ 739597 h 2179471"/>
              <a:gd name="connsiteX391" fmla="*/ 4571017 w 12192000"/>
              <a:gd name="connsiteY391" fmla="*/ 725835 h 2179471"/>
              <a:gd name="connsiteX392" fmla="*/ 4561574 w 12192000"/>
              <a:gd name="connsiteY392" fmla="*/ 726621 h 2179471"/>
              <a:gd name="connsiteX393" fmla="*/ 4546230 w 12192000"/>
              <a:gd name="connsiteY393" fmla="*/ 879180 h 2179471"/>
              <a:gd name="connsiteX394" fmla="*/ 4542689 w 12192000"/>
              <a:gd name="connsiteY394" fmla="*/ 878394 h 2179471"/>
              <a:gd name="connsiteX395" fmla="*/ 4521836 w 12192000"/>
              <a:gd name="connsiteY395" fmla="*/ 593722 h 2179471"/>
              <a:gd name="connsiteX396" fmla="*/ 4510033 w 12192000"/>
              <a:gd name="connsiteY396" fmla="*/ 882719 h 2179471"/>
              <a:gd name="connsiteX397" fmla="*/ 4497443 w 12192000"/>
              <a:gd name="connsiteY397" fmla="*/ 959392 h 2179471"/>
              <a:gd name="connsiteX398" fmla="*/ 4485246 w 12192000"/>
              <a:gd name="connsiteY398" fmla="*/ 594115 h 2179471"/>
              <a:gd name="connsiteX399" fmla="*/ 4465181 w 12192000"/>
              <a:gd name="connsiteY399" fmla="*/ 593722 h 2179471"/>
              <a:gd name="connsiteX400" fmla="*/ 4456131 w 12192000"/>
              <a:gd name="connsiteY400" fmla="*/ 729767 h 2179471"/>
              <a:gd name="connsiteX401" fmla="*/ 4429377 w 12192000"/>
              <a:gd name="connsiteY401" fmla="*/ 670788 h 2179471"/>
              <a:gd name="connsiteX402" fmla="*/ 4428984 w 12192000"/>
              <a:gd name="connsiteY402" fmla="*/ 474191 h 2179471"/>
              <a:gd name="connsiteX403" fmla="*/ 4409312 w 12192000"/>
              <a:gd name="connsiteY403" fmla="*/ 473405 h 2179471"/>
              <a:gd name="connsiteX404" fmla="*/ 4397902 w 12192000"/>
              <a:gd name="connsiteY404" fmla="*/ 637367 h 2179471"/>
              <a:gd name="connsiteX405" fmla="*/ 4388459 w 12192000"/>
              <a:gd name="connsiteY405" fmla="*/ 637367 h 2179471"/>
              <a:gd name="connsiteX406" fmla="*/ 4388459 w 12192000"/>
              <a:gd name="connsiteY406" fmla="*/ 391227 h 2179471"/>
              <a:gd name="connsiteX407" fmla="*/ 4377049 w 12192000"/>
              <a:gd name="connsiteY407" fmla="*/ 391227 h 2179471"/>
              <a:gd name="connsiteX408" fmla="*/ 4356197 w 12192000"/>
              <a:gd name="connsiteY408" fmla="*/ 837895 h 2179471"/>
              <a:gd name="connsiteX409" fmla="*/ 4353443 w 12192000"/>
              <a:gd name="connsiteY409" fmla="*/ 837502 h 2179471"/>
              <a:gd name="connsiteX410" fmla="*/ 4333377 w 12192000"/>
              <a:gd name="connsiteY410" fmla="*/ 430547 h 2179471"/>
              <a:gd name="connsiteX411" fmla="*/ 4313705 w 12192000"/>
              <a:gd name="connsiteY411" fmla="*/ 429367 h 2179471"/>
              <a:gd name="connsiteX412" fmla="*/ 4293246 w 12192000"/>
              <a:gd name="connsiteY412" fmla="*/ 691627 h 2179471"/>
              <a:gd name="connsiteX413" fmla="*/ 4293246 w 12192000"/>
              <a:gd name="connsiteY413" fmla="*/ 568951 h 2179471"/>
              <a:gd name="connsiteX414" fmla="*/ 4284984 w 12192000"/>
              <a:gd name="connsiteY414" fmla="*/ 568951 h 2179471"/>
              <a:gd name="connsiteX415" fmla="*/ 4270426 w 12192000"/>
              <a:gd name="connsiteY415" fmla="*/ 813910 h 2179471"/>
              <a:gd name="connsiteX416" fmla="*/ 4251541 w 12192000"/>
              <a:gd name="connsiteY416" fmla="*/ 813124 h 2179471"/>
              <a:gd name="connsiteX417" fmla="*/ 4251541 w 12192000"/>
              <a:gd name="connsiteY417" fmla="*/ 513117 h 2179471"/>
              <a:gd name="connsiteX418" fmla="*/ 4196853 w 12192000"/>
              <a:gd name="connsiteY418" fmla="*/ 786387 h 2179471"/>
              <a:gd name="connsiteX419" fmla="*/ 4181115 w 12192000"/>
              <a:gd name="connsiteY419" fmla="*/ 784421 h 2179471"/>
              <a:gd name="connsiteX420" fmla="*/ 4181115 w 12192000"/>
              <a:gd name="connsiteY420" fmla="*/ 649949 h 2179471"/>
              <a:gd name="connsiteX421" fmla="*/ 4158295 w 12192000"/>
              <a:gd name="connsiteY421" fmla="*/ 576422 h 2179471"/>
              <a:gd name="connsiteX422" fmla="*/ 4143738 w 12192000"/>
              <a:gd name="connsiteY422" fmla="*/ 432906 h 2179471"/>
              <a:gd name="connsiteX423" fmla="*/ 4125246 w 12192000"/>
              <a:gd name="connsiteY423" fmla="*/ 489133 h 2179471"/>
              <a:gd name="connsiteX424" fmla="*/ 4092984 w 12192000"/>
              <a:gd name="connsiteY424" fmla="*/ 569344 h 2179471"/>
              <a:gd name="connsiteX425" fmla="*/ 4073705 w 12192000"/>
              <a:gd name="connsiteY425" fmla="*/ 575242 h 2179471"/>
              <a:gd name="connsiteX426" fmla="*/ 4051279 w 12192000"/>
              <a:gd name="connsiteY426" fmla="*/ 507219 h 2179471"/>
              <a:gd name="connsiteX427" fmla="*/ 4050098 w 12192000"/>
              <a:gd name="connsiteY427" fmla="*/ 339326 h 2179471"/>
              <a:gd name="connsiteX428" fmla="*/ 4036721 w 12192000"/>
              <a:gd name="connsiteY428" fmla="*/ 365670 h 2179471"/>
              <a:gd name="connsiteX429" fmla="*/ 4030426 w 12192000"/>
              <a:gd name="connsiteY429" fmla="*/ 539461 h 2179471"/>
              <a:gd name="connsiteX430" fmla="*/ 3995017 w 12192000"/>
              <a:gd name="connsiteY430" fmla="*/ 817449 h 2179471"/>
              <a:gd name="connsiteX431" fmla="*/ 3987935 w 12192000"/>
              <a:gd name="connsiteY431" fmla="*/ 871710 h 2179471"/>
              <a:gd name="connsiteX432" fmla="*/ 3970230 w 12192000"/>
              <a:gd name="connsiteY432" fmla="*/ 870137 h 2179471"/>
              <a:gd name="connsiteX433" fmla="*/ 3970230 w 12192000"/>
              <a:gd name="connsiteY433" fmla="*/ 610236 h 2179471"/>
              <a:gd name="connsiteX434" fmla="*/ 3957639 w 12192000"/>
              <a:gd name="connsiteY434" fmla="*/ 610629 h 2179471"/>
              <a:gd name="connsiteX435" fmla="*/ 3957639 w 12192000"/>
              <a:gd name="connsiteY435" fmla="*/ 1001464 h 2179471"/>
              <a:gd name="connsiteX436" fmla="*/ 3941115 w 12192000"/>
              <a:gd name="connsiteY436" fmla="*/ 1001464 h 2179471"/>
              <a:gd name="connsiteX437" fmla="*/ 3941115 w 12192000"/>
              <a:gd name="connsiteY437" fmla="*/ 849298 h 2179471"/>
              <a:gd name="connsiteX438" fmla="*/ 3920656 w 12192000"/>
              <a:gd name="connsiteY438" fmla="*/ 890976 h 2179471"/>
              <a:gd name="connsiteX439" fmla="*/ 3895082 w 12192000"/>
              <a:gd name="connsiteY439" fmla="*/ 743529 h 2179471"/>
              <a:gd name="connsiteX440" fmla="*/ 3883279 w 12192000"/>
              <a:gd name="connsiteY440" fmla="*/ 744708 h 2179471"/>
              <a:gd name="connsiteX441" fmla="*/ 3883279 w 12192000"/>
              <a:gd name="connsiteY441" fmla="*/ 878787 h 2179471"/>
              <a:gd name="connsiteX442" fmla="*/ 3872262 w 12192000"/>
              <a:gd name="connsiteY442" fmla="*/ 716792 h 2179471"/>
              <a:gd name="connsiteX443" fmla="*/ 3862426 w 12192000"/>
              <a:gd name="connsiteY443" fmla="*/ 565019 h 2179471"/>
              <a:gd name="connsiteX444" fmla="*/ 3845902 w 12192000"/>
              <a:gd name="connsiteY444" fmla="*/ 566199 h 2179471"/>
              <a:gd name="connsiteX445" fmla="*/ 3845902 w 12192000"/>
              <a:gd name="connsiteY445" fmla="*/ 718758 h 2179471"/>
              <a:gd name="connsiteX446" fmla="*/ 3838426 w 12192000"/>
              <a:gd name="connsiteY446" fmla="*/ 718758 h 2179471"/>
              <a:gd name="connsiteX447" fmla="*/ 3798689 w 12192000"/>
              <a:gd name="connsiteY447" fmla="*/ 449420 h 2179471"/>
              <a:gd name="connsiteX448" fmla="*/ 3792000 w 12192000"/>
              <a:gd name="connsiteY448" fmla="*/ 449813 h 2179471"/>
              <a:gd name="connsiteX449" fmla="*/ 3792000 w 12192000"/>
              <a:gd name="connsiteY449" fmla="*/ 704996 h 2179471"/>
              <a:gd name="connsiteX450" fmla="*/ 3779017 w 12192000"/>
              <a:gd name="connsiteY450" fmla="*/ 585465 h 2179471"/>
              <a:gd name="connsiteX451" fmla="*/ 3760918 w 12192000"/>
              <a:gd name="connsiteY451" fmla="*/ 463182 h 2179471"/>
              <a:gd name="connsiteX452" fmla="*/ 3717639 w 12192000"/>
              <a:gd name="connsiteY452" fmla="*/ 741956 h 2179471"/>
              <a:gd name="connsiteX453" fmla="*/ 3707017 w 12192000"/>
              <a:gd name="connsiteY453" fmla="*/ 698705 h 2179471"/>
              <a:gd name="connsiteX454" fmla="*/ 3670820 w 12192000"/>
              <a:gd name="connsiteY454" fmla="*/ 892549 h 2179471"/>
              <a:gd name="connsiteX455" fmla="*/ 3669639 w 12192000"/>
              <a:gd name="connsiteY455" fmla="*/ 1001070 h 2179471"/>
              <a:gd name="connsiteX456" fmla="*/ 3658230 w 12192000"/>
              <a:gd name="connsiteY456" fmla="*/ 999891 h 2179471"/>
              <a:gd name="connsiteX457" fmla="*/ 3621639 w 12192000"/>
              <a:gd name="connsiteY457" fmla="*/ 776950 h 2179471"/>
              <a:gd name="connsiteX458" fmla="*/ 3605902 w 12192000"/>
              <a:gd name="connsiteY458" fmla="*/ 777343 h 2179471"/>
              <a:gd name="connsiteX459" fmla="*/ 3605902 w 12192000"/>
              <a:gd name="connsiteY459" fmla="*/ 959392 h 2179471"/>
              <a:gd name="connsiteX460" fmla="*/ 3589377 w 12192000"/>
              <a:gd name="connsiteY460" fmla="*/ 958999 h 2179471"/>
              <a:gd name="connsiteX461" fmla="*/ 3589377 w 12192000"/>
              <a:gd name="connsiteY461" fmla="*/ 623212 h 2179471"/>
              <a:gd name="connsiteX462" fmla="*/ 3580721 w 12192000"/>
              <a:gd name="connsiteY462" fmla="*/ 623212 h 2179471"/>
              <a:gd name="connsiteX463" fmla="*/ 3549246 w 12192000"/>
              <a:gd name="connsiteY463" fmla="*/ 757291 h 2179471"/>
              <a:gd name="connsiteX464" fmla="*/ 3546492 w 12192000"/>
              <a:gd name="connsiteY464" fmla="*/ 717578 h 2179471"/>
              <a:gd name="connsiteX465" fmla="*/ 3520918 w 12192000"/>
              <a:gd name="connsiteY465" fmla="*/ 597654 h 2179471"/>
              <a:gd name="connsiteX466" fmla="*/ 3495344 w 12192000"/>
              <a:gd name="connsiteY466" fmla="*/ 495817 h 2179471"/>
              <a:gd name="connsiteX467" fmla="*/ 3494558 w 12192000"/>
              <a:gd name="connsiteY467" fmla="*/ 432120 h 2179471"/>
              <a:gd name="connsiteX468" fmla="*/ 3479213 w 12192000"/>
              <a:gd name="connsiteY468" fmla="*/ 430940 h 2179471"/>
              <a:gd name="connsiteX469" fmla="*/ 3468197 w 12192000"/>
              <a:gd name="connsiteY469" fmla="*/ 507219 h 2179471"/>
              <a:gd name="connsiteX470" fmla="*/ 3466230 w 12192000"/>
              <a:gd name="connsiteY470" fmla="*/ 777737 h 2179471"/>
              <a:gd name="connsiteX471" fmla="*/ 3461508 w 12192000"/>
              <a:gd name="connsiteY471" fmla="*/ 782848 h 2179471"/>
              <a:gd name="connsiteX472" fmla="*/ 3423344 w 12192000"/>
              <a:gd name="connsiteY472" fmla="*/ 735665 h 2179471"/>
              <a:gd name="connsiteX473" fmla="*/ 3393443 w 12192000"/>
              <a:gd name="connsiteY473" fmla="*/ 872889 h 2179471"/>
              <a:gd name="connsiteX474" fmla="*/ 3371410 w 12192000"/>
              <a:gd name="connsiteY474" fmla="*/ 714826 h 2179471"/>
              <a:gd name="connsiteX475" fmla="*/ 3357639 w 12192000"/>
              <a:gd name="connsiteY475" fmla="*/ 715612 h 2179471"/>
              <a:gd name="connsiteX476" fmla="*/ 3357639 w 12192000"/>
              <a:gd name="connsiteY476" fmla="*/ 854016 h 2179471"/>
              <a:gd name="connsiteX477" fmla="*/ 3345049 w 12192000"/>
              <a:gd name="connsiteY477" fmla="*/ 854016 h 2179471"/>
              <a:gd name="connsiteX478" fmla="*/ 3345049 w 12192000"/>
              <a:gd name="connsiteY478" fmla="*/ 716792 h 2179471"/>
              <a:gd name="connsiteX479" fmla="*/ 3338361 w 12192000"/>
              <a:gd name="connsiteY479" fmla="*/ 717185 h 2179471"/>
              <a:gd name="connsiteX480" fmla="*/ 3321443 w 12192000"/>
              <a:gd name="connsiteY480" fmla="*/ 826886 h 2179471"/>
              <a:gd name="connsiteX481" fmla="*/ 3303738 w 12192000"/>
              <a:gd name="connsiteY481" fmla="*/ 824920 h 2179471"/>
              <a:gd name="connsiteX482" fmla="*/ 3303738 w 12192000"/>
              <a:gd name="connsiteY482" fmla="*/ 704209 h 2179471"/>
              <a:gd name="connsiteX483" fmla="*/ 3294689 w 12192000"/>
              <a:gd name="connsiteY483" fmla="*/ 704603 h 2179471"/>
              <a:gd name="connsiteX484" fmla="*/ 3289574 w 12192000"/>
              <a:gd name="connsiteY484" fmla="*/ 784814 h 2179471"/>
              <a:gd name="connsiteX485" fmla="*/ 3278951 w 12192000"/>
              <a:gd name="connsiteY485" fmla="*/ 784421 h 2179471"/>
              <a:gd name="connsiteX486" fmla="*/ 3278951 w 12192000"/>
              <a:gd name="connsiteY486" fmla="*/ 649162 h 2179471"/>
              <a:gd name="connsiteX487" fmla="*/ 3268328 w 12192000"/>
              <a:gd name="connsiteY487" fmla="*/ 649162 h 2179471"/>
              <a:gd name="connsiteX488" fmla="*/ 3261639 w 12192000"/>
              <a:gd name="connsiteY488" fmla="*/ 745102 h 2179471"/>
              <a:gd name="connsiteX489" fmla="*/ 3236066 w 12192000"/>
              <a:gd name="connsiteY489" fmla="*/ 585858 h 2179471"/>
              <a:gd name="connsiteX490" fmla="*/ 3206558 w 12192000"/>
              <a:gd name="connsiteY490" fmla="*/ 559514 h 2179471"/>
              <a:gd name="connsiteX491" fmla="*/ 3187672 w 12192000"/>
              <a:gd name="connsiteY491" fmla="*/ 589004 h 2179471"/>
              <a:gd name="connsiteX492" fmla="*/ 3163279 w 12192000"/>
              <a:gd name="connsiteY492" fmla="*/ 539461 h 2179471"/>
              <a:gd name="connsiteX493" fmla="*/ 3154623 w 12192000"/>
              <a:gd name="connsiteY493" fmla="*/ 541427 h 2179471"/>
              <a:gd name="connsiteX494" fmla="*/ 3154623 w 12192000"/>
              <a:gd name="connsiteY494" fmla="*/ 743922 h 2179471"/>
              <a:gd name="connsiteX495" fmla="*/ 3145967 w 12192000"/>
              <a:gd name="connsiteY495" fmla="*/ 743529 h 2179471"/>
              <a:gd name="connsiteX496" fmla="*/ 3139672 w 12192000"/>
              <a:gd name="connsiteY496" fmla="*/ 687302 h 2179471"/>
              <a:gd name="connsiteX497" fmla="*/ 3117246 w 12192000"/>
              <a:gd name="connsiteY497" fmla="*/ 1001464 h 2179471"/>
              <a:gd name="connsiteX498" fmla="*/ 3117246 w 12192000"/>
              <a:gd name="connsiteY498" fmla="*/ 1014439 h 2179471"/>
              <a:gd name="connsiteX499" fmla="*/ 3113705 w 12192000"/>
              <a:gd name="connsiteY499" fmla="*/ 1108019 h 2179471"/>
              <a:gd name="connsiteX500" fmla="*/ 3100721 w 12192000"/>
              <a:gd name="connsiteY500" fmla="*/ 1001070 h 2179471"/>
              <a:gd name="connsiteX501" fmla="*/ 3100721 w 12192000"/>
              <a:gd name="connsiteY501" fmla="*/ 655060 h 2179471"/>
              <a:gd name="connsiteX502" fmla="*/ 3079869 w 12192000"/>
              <a:gd name="connsiteY502" fmla="*/ 653881 h 2179471"/>
              <a:gd name="connsiteX503" fmla="*/ 3072000 w 12192000"/>
              <a:gd name="connsiteY503" fmla="*/ 800149 h 2179471"/>
              <a:gd name="connsiteX504" fmla="*/ 3066098 w 12192000"/>
              <a:gd name="connsiteY504" fmla="*/ 799755 h 2179471"/>
              <a:gd name="connsiteX505" fmla="*/ 3054689 w 12192000"/>
              <a:gd name="connsiteY505" fmla="*/ 762402 h 2179471"/>
              <a:gd name="connsiteX506" fmla="*/ 3040525 w 12192000"/>
              <a:gd name="connsiteY506" fmla="*/ 800542 h 2179471"/>
              <a:gd name="connsiteX507" fmla="*/ 3030295 w 12192000"/>
              <a:gd name="connsiteY507" fmla="*/ 799362 h 2179471"/>
              <a:gd name="connsiteX508" fmla="*/ 3030295 w 12192000"/>
              <a:gd name="connsiteY508" fmla="*/ 513511 h 2179471"/>
              <a:gd name="connsiteX509" fmla="*/ 3020066 w 12192000"/>
              <a:gd name="connsiteY509" fmla="*/ 511938 h 2179471"/>
              <a:gd name="connsiteX510" fmla="*/ 2964984 w 12192000"/>
              <a:gd name="connsiteY510" fmla="*/ 677472 h 2179471"/>
              <a:gd name="connsiteX511" fmla="*/ 2933508 w 12192000"/>
              <a:gd name="connsiteY511" fmla="*/ 387296 h 2179471"/>
              <a:gd name="connsiteX512" fmla="*/ 2910689 w 12192000"/>
              <a:gd name="connsiteY512" fmla="*/ 463968 h 2179471"/>
              <a:gd name="connsiteX513" fmla="*/ 2898098 w 12192000"/>
              <a:gd name="connsiteY513" fmla="*/ 462002 h 2179471"/>
              <a:gd name="connsiteX514" fmla="*/ 2898098 w 12192000"/>
              <a:gd name="connsiteY514" fmla="*/ 255969 h 2179471"/>
              <a:gd name="connsiteX515" fmla="*/ 2881574 w 12192000"/>
              <a:gd name="connsiteY515" fmla="*/ 254789 h 2179471"/>
              <a:gd name="connsiteX516" fmla="*/ 2872918 w 12192000"/>
              <a:gd name="connsiteY516" fmla="*/ 337360 h 2179471"/>
              <a:gd name="connsiteX517" fmla="*/ 2872918 w 12192000"/>
              <a:gd name="connsiteY517" fmla="*/ 777343 h 2179471"/>
              <a:gd name="connsiteX518" fmla="*/ 2872918 w 12192000"/>
              <a:gd name="connsiteY518" fmla="*/ 838288 h 2179471"/>
              <a:gd name="connsiteX519" fmla="*/ 2856394 w 12192000"/>
              <a:gd name="connsiteY519" fmla="*/ 837895 h 2179471"/>
              <a:gd name="connsiteX520" fmla="*/ 2856394 w 12192000"/>
              <a:gd name="connsiteY520" fmla="*/ 445095 h 2179471"/>
              <a:gd name="connsiteX521" fmla="*/ 2849705 w 12192000"/>
              <a:gd name="connsiteY521" fmla="*/ 445488 h 2179471"/>
              <a:gd name="connsiteX522" fmla="*/ 2830426 w 12192000"/>
              <a:gd name="connsiteY522" fmla="*/ 847725 h 2179471"/>
              <a:gd name="connsiteX523" fmla="*/ 2783213 w 12192000"/>
              <a:gd name="connsiteY523" fmla="*/ 716792 h 2179471"/>
              <a:gd name="connsiteX524" fmla="*/ 2759213 w 12192000"/>
              <a:gd name="connsiteY524" fmla="*/ 785994 h 2179471"/>
              <a:gd name="connsiteX525" fmla="*/ 2748984 w 12192000"/>
              <a:gd name="connsiteY525" fmla="*/ 784814 h 2179471"/>
              <a:gd name="connsiteX526" fmla="*/ 2748984 w 12192000"/>
              <a:gd name="connsiteY526" fmla="*/ 554010 h 2179471"/>
              <a:gd name="connsiteX527" fmla="*/ 2738361 w 12192000"/>
              <a:gd name="connsiteY527" fmla="*/ 553223 h 2179471"/>
              <a:gd name="connsiteX528" fmla="*/ 2690754 w 12192000"/>
              <a:gd name="connsiteY528" fmla="*/ 646017 h 2179471"/>
              <a:gd name="connsiteX529" fmla="*/ 2690754 w 12192000"/>
              <a:gd name="connsiteY529" fmla="*/ 527272 h 2179471"/>
              <a:gd name="connsiteX530" fmla="*/ 2650623 w 12192000"/>
              <a:gd name="connsiteY530" fmla="*/ 461216 h 2179471"/>
              <a:gd name="connsiteX531" fmla="*/ 2622689 w 12192000"/>
              <a:gd name="connsiteY531" fmla="*/ 464755 h 2179471"/>
              <a:gd name="connsiteX532" fmla="*/ 2614033 w 12192000"/>
              <a:gd name="connsiteY532" fmla="*/ 405382 h 2179471"/>
              <a:gd name="connsiteX533" fmla="*/ 2614033 w 12192000"/>
              <a:gd name="connsiteY533" fmla="*/ 257935 h 2179471"/>
              <a:gd name="connsiteX534" fmla="*/ 2605377 w 12192000"/>
              <a:gd name="connsiteY534" fmla="*/ 258328 h 2179471"/>
              <a:gd name="connsiteX535" fmla="*/ 2582951 w 12192000"/>
              <a:gd name="connsiteY535" fmla="*/ 481662 h 2179471"/>
              <a:gd name="connsiteX536" fmla="*/ 2562098 w 12192000"/>
              <a:gd name="connsiteY536" fmla="*/ 448240 h 2179471"/>
              <a:gd name="connsiteX537" fmla="*/ 2541246 w 12192000"/>
              <a:gd name="connsiteY537" fmla="*/ 878001 h 2179471"/>
              <a:gd name="connsiteX538" fmla="*/ 2534164 w 12192000"/>
              <a:gd name="connsiteY538" fmla="*/ 877608 h 2179471"/>
              <a:gd name="connsiteX539" fmla="*/ 2530623 w 12192000"/>
              <a:gd name="connsiteY539" fmla="*/ 798576 h 2179471"/>
              <a:gd name="connsiteX540" fmla="*/ 2522361 w 12192000"/>
              <a:gd name="connsiteY540" fmla="*/ 798576 h 2179471"/>
              <a:gd name="connsiteX541" fmla="*/ 2516853 w 12192000"/>
              <a:gd name="connsiteY541" fmla="*/ 908277 h 2179471"/>
              <a:gd name="connsiteX542" fmla="*/ 2508590 w 12192000"/>
              <a:gd name="connsiteY542" fmla="*/ 908277 h 2179471"/>
              <a:gd name="connsiteX543" fmla="*/ 2503082 w 12192000"/>
              <a:gd name="connsiteY543" fmla="*/ 811158 h 2179471"/>
              <a:gd name="connsiteX544" fmla="*/ 2492066 w 12192000"/>
              <a:gd name="connsiteY544" fmla="*/ 811158 h 2179471"/>
              <a:gd name="connsiteX545" fmla="*/ 2492066 w 12192000"/>
              <a:gd name="connsiteY545" fmla="*/ 946810 h 2179471"/>
              <a:gd name="connsiteX546" fmla="*/ 2475541 w 12192000"/>
              <a:gd name="connsiteY546" fmla="*/ 946417 h 2179471"/>
              <a:gd name="connsiteX547" fmla="*/ 2475541 w 12192000"/>
              <a:gd name="connsiteY547" fmla="*/ 639332 h 2179471"/>
              <a:gd name="connsiteX548" fmla="*/ 2468459 w 12192000"/>
              <a:gd name="connsiteY548" fmla="*/ 639726 h 2179471"/>
              <a:gd name="connsiteX549" fmla="*/ 2446820 w 12192000"/>
              <a:gd name="connsiteY549" fmla="*/ 878787 h 2179471"/>
              <a:gd name="connsiteX550" fmla="*/ 2441705 w 12192000"/>
              <a:gd name="connsiteY550" fmla="*/ 878394 h 2179471"/>
              <a:gd name="connsiteX551" fmla="*/ 2364197 w 12192000"/>
              <a:gd name="connsiteY551" fmla="*/ 298434 h 2179471"/>
              <a:gd name="connsiteX552" fmla="*/ 2355541 w 12192000"/>
              <a:gd name="connsiteY552" fmla="*/ 298434 h 2179471"/>
              <a:gd name="connsiteX553" fmla="*/ 2355541 w 12192000"/>
              <a:gd name="connsiteY553" fmla="*/ 852443 h 2179471"/>
              <a:gd name="connsiteX554" fmla="*/ 2343344 w 12192000"/>
              <a:gd name="connsiteY554" fmla="*/ 826493 h 2179471"/>
              <a:gd name="connsiteX555" fmla="*/ 2329574 w 12192000"/>
              <a:gd name="connsiteY555" fmla="*/ 123856 h 2179471"/>
              <a:gd name="connsiteX556" fmla="*/ 2325639 w 12192000"/>
              <a:gd name="connsiteY556" fmla="*/ 82177 h 2179471"/>
              <a:gd name="connsiteX557" fmla="*/ 2315803 w 12192000"/>
              <a:gd name="connsiteY557" fmla="*/ 250857 h 2179471"/>
              <a:gd name="connsiteX558" fmla="*/ 2307935 w 12192000"/>
              <a:gd name="connsiteY558" fmla="*/ 294109 h 2179471"/>
              <a:gd name="connsiteX559" fmla="*/ 2276066 w 12192000"/>
              <a:gd name="connsiteY559" fmla="*/ 360165 h 2179471"/>
              <a:gd name="connsiteX560" fmla="*/ 2275279 w 12192000"/>
              <a:gd name="connsiteY560" fmla="*/ 813517 h 2179471"/>
              <a:gd name="connsiteX561" fmla="*/ 2272131 w 12192000"/>
              <a:gd name="connsiteY561" fmla="*/ 864632 h 2179471"/>
              <a:gd name="connsiteX562" fmla="*/ 2261508 w 12192000"/>
              <a:gd name="connsiteY562" fmla="*/ 797003 h 2179471"/>
              <a:gd name="connsiteX563" fmla="*/ 2254426 w 12192000"/>
              <a:gd name="connsiteY563" fmla="*/ 732126 h 2179471"/>
              <a:gd name="connsiteX564" fmla="*/ 2235541 w 12192000"/>
              <a:gd name="connsiteY564" fmla="*/ 734092 h 2179471"/>
              <a:gd name="connsiteX565" fmla="*/ 2235541 w 12192000"/>
              <a:gd name="connsiteY565" fmla="*/ 893335 h 2179471"/>
              <a:gd name="connsiteX566" fmla="*/ 2181639 w 12192000"/>
              <a:gd name="connsiteY566" fmla="*/ 609843 h 2179471"/>
              <a:gd name="connsiteX567" fmla="*/ 2181639 w 12192000"/>
              <a:gd name="connsiteY567" fmla="*/ 1001070 h 2179471"/>
              <a:gd name="connsiteX568" fmla="*/ 2177312 w 12192000"/>
              <a:gd name="connsiteY568" fmla="*/ 1084427 h 2179471"/>
              <a:gd name="connsiteX569" fmla="*/ 2169443 w 12192000"/>
              <a:gd name="connsiteY569" fmla="*/ 1084427 h 2179471"/>
              <a:gd name="connsiteX570" fmla="*/ 2165115 w 12192000"/>
              <a:gd name="connsiteY570" fmla="*/ 1001070 h 2179471"/>
              <a:gd name="connsiteX571" fmla="*/ 2160787 w 12192000"/>
              <a:gd name="connsiteY571" fmla="*/ 778916 h 2179471"/>
              <a:gd name="connsiteX572" fmla="*/ 2143869 w 12192000"/>
              <a:gd name="connsiteY572" fmla="*/ 779309 h 2179471"/>
              <a:gd name="connsiteX573" fmla="*/ 2136000 w 12192000"/>
              <a:gd name="connsiteY573" fmla="*/ 827672 h 2179471"/>
              <a:gd name="connsiteX574" fmla="*/ 2123803 w 12192000"/>
              <a:gd name="connsiteY574" fmla="*/ 826886 h 2179471"/>
              <a:gd name="connsiteX575" fmla="*/ 2123803 w 12192000"/>
              <a:gd name="connsiteY575" fmla="*/ 444309 h 2179471"/>
              <a:gd name="connsiteX576" fmla="*/ 2115541 w 12192000"/>
              <a:gd name="connsiteY576" fmla="*/ 444309 h 2179471"/>
              <a:gd name="connsiteX577" fmla="*/ 2115541 w 12192000"/>
              <a:gd name="connsiteY577" fmla="*/ 556369 h 2179471"/>
              <a:gd name="connsiteX578" fmla="*/ 2106885 w 12192000"/>
              <a:gd name="connsiteY578" fmla="*/ 556369 h 2179471"/>
              <a:gd name="connsiteX579" fmla="*/ 2085246 w 12192000"/>
              <a:gd name="connsiteY579" fmla="*/ 432906 h 2179471"/>
              <a:gd name="connsiteX580" fmla="*/ 2069902 w 12192000"/>
              <a:gd name="connsiteY580" fmla="*/ 434479 h 2179471"/>
              <a:gd name="connsiteX581" fmla="*/ 2069902 w 12192000"/>
              <a:gd name="connsiteY581" fmla="*/ 594902 h 2179471"/>
              <a:gd name="connsiteX582" fmla="*/ 2062820 w 12192000"/>
              <a:gd name="connsiteY582" fmla="*/ 595295 h 2179471"/>
              <a:gd name="connsiteX583" fmla="*/ 2040787 w 12192000"/>
              <a:gd name="connsiteY583" fmla="*/ 163962 h 2179471"/>
              <a:gd name="connsiteX584" fmla="*/ 2028590 w 12192000"/>
              <a:gd name="connsiteY584" fmla="*/ 164748 h 2179471"/>
              <a:gd name="connsiteX585" fmla="*/ 2028590 w 12192000"/>
              <a:gd name="connsiteY585" fmla="*/ 622818 h 2179471"/>
              <a:gd name="connsiteX586" fmla="*/ 1994361 w 12192000"/>
              <a:gd name="connsiteY586" fmla="*/ 394373 h 2179471"/>
              <a:gd name="connsiteX587" fmla="*/ 1990033 w 12192000"/>
              <a:gd name="connsiteY587" fmla="*/ 766334 h 2179471"/>
              <a:gd name="connsiteX588" fmla="*/ 1977836 w 12192000"/>
              <a:gd name="connsiteY588" fmla="*/ 837109 h 2179471"/>
              <a:gd name="connsiteX589" fmla="*/ 1971148 w 12192000"/>
              <a:gd name="connsiteY589" fmla="*/ 784814 h 2179471"/>
              <a:gd name="connsiteX590" fmla="*/ 1938098 w 12192000"/>
              <a:gd name="connsiteY590" fmla="*/ 1015225 h 2179471"/>
              <a:gd name="connsiteX591" fmla="*/ 1920787 w 12192000"/>
              <a:gd name="connsiteY591" fmla="*/ 1001070 h 2179471"/>
              <a:gd name="connsiteX592" fmla="*/ 1920787 w 12192000"/>
              <a:gd name="connsiteY592" fmla="*/ 543393 h 2179471"/>
              <a:gd name="connsiteX593" fmla="*/ 1909771 w 12192000"/>
              <a:gd name="connsiteY593" fmla="*/ 543000 h 2179471"/>
              <a:gd name="connsiteX594" fmla="*/ 1890492 w 12192000"/>
              <a:gd name="connsiteY594" fmla="*/ 730947 h 2179471"/>
              <a:gd name="connsiteX595" fmla="*/ 1885771 w 12192000"/>
              <a:gd name="connsiteY595" fmla="*/ 730947 h 2179471"/>
              <a:gd name="connsiteX596" fmla="*/ 1878689 w 12192000"/>
              <a:gd name="connsiteY596" fmla="*/ 649556 h 2179471"/>
              <a:gd name="connsiteX597" fmla="*/ 1871607 w 12192000"/>
              <a:gd name="connsiteY597" fmla="*/ 649949 h 2179471"/>
              <a:gd name="connsiteX598" fmla="*/ 1866885 w 12192000"/>
              <a:gd name="connsiteY598" fmla="*/ 747461 h 2179471"/>
              <a:gd name="connsiteX599" fmla="*/ 1856262 w 12192000"/>
              <a:gd name="connsiteY599" fmla="*/ 752572 h 2179471"/>
              <a:gd name="connsiteX600" fmla="*/ 1842098 w 12192000"/>
              <a:gd name="connsiteY600" fmla="*/ 715612 h 2179471"/>
              <a:gd name="connsiteX601" fmla="*/ 1825574 w 12192000"/>
              <a:gd name="connsiteY601" fmla="*/ 725835 h 2179471"/>
              <a:gd name="connsiteX602" fmla="*/ 1825574 w 12192000"/>
              <a:gd name="connsiteY602" fmla="*/ 825313 h 2179471"/>
              <a:gd name="connsiteX603" fmla="*/ 1815344 w 12192000"/>
              <a:gd name="connsiteY603" fmla="*/ 825706 h 2179471"/>
              <a:gd name="connsiteX604" fmla="*/ 1782295 w 12192000"/>
              <a:gd name="connsiteY604" fmla="*/ 340899 h 2179471"/>
              <a:gd name="connsiteX605" fmla="*/ 1772066 w 12192000"/>
              <a:gd name="connsiteY605" fmla="*/ 341292 h 2179471"/>
              <a:gd name="connsiteX606" fmla="*/ 1772066 w 12192000"/>
              <a:gd name="connsiteY606" fmla="*/ 677472 h 2179471"/>
              <a:gd name="connsiteX607" fmla="*/ 1763410 w 12192000"/>
              <a:gd name="connsiteY607" fmla="*/ 677472 h 2179471"/>
              <a:gd name="connsiteX608" fmla="*/ 1763410 w 12192000"/>
              <a:gd name="connsiteY608" fmla="*/ 547718 h 2179471"/>
              <a:gd name="connsiteX609" fmla="*/ 1705574 w 12192000"/>
              <a:gd name="connsiteY609" fmla="*/ 510758 h 2179471"/>
              <a:gd name="connsiteX610" fmla="*/ 1705574 w 12192000"/>
              <a:gd name="connsiteY610" fmla="*/ 837109 h 2179471"/>
              <a:gd name="connsiteX611" fmla="*/ 1672918 w 12192000"/>
              <a:gd name="connsiteY611" fmla="*/ 631075 h 2179471"/>
              <a:gd name="connsiteX612" fmla="*/ 1639475 w 12192000"/>
              <a:gd name="connsiteY612" fmla="*/ 795823 h 2179471"/>
              <a:gd name="connsiteX613" fmla="*/ 1639475 w 12192000"/>
              <a:gd name="connsiteY613" fmla="*/ 419931 h 2179471"/>
              <a:gd name="connsiteX614" fmla="*/ 1620197 w 12192000"/>
              <a:gd name="connsiteY614" fmla="*/ 514690 h 2179471"/>
              <a:gd name="connsiteX615" fmla="*/ 1585574 w 12192000"/>
              <a:gd name="connsiteY615" fmla="*/ 623605 h 2179471"/>
              <a:gd name="connsiteX616" fmla="*/ 1585574 w 12192000"/>
              <a:gd name="connsiteY616" fmla="*/ 793071 h 2179471"/>
              <a:gd name="connsiteX617" fmla="*/ 1533246 w 12192000"/>
              <a:gd name="connsiteY617" fmla="*/ 683763 h 2179471"/>
              <a:gd name="connsiteX618" fmla="*/ 1526557 w 12192000"/>
              <a:gd name="connsiteY618" fmla="*/ 785600 h 2179471"/>
              <a:gd name="connsiteX619" fmla="*/ 1512394 w 12192000"/>
              <a:gd name="connsiteY619" fmla="*/ 785207 h 2179471"/>
              <a:gd name="connsiteX620" fmla="*/ 1499410 w 12192000"/>
              <a:gd name="connsiteY620" fmla="*/ 370388 h 2179471"/>
              <a:gd name="connsiteX621" fmla="*/ 1422295 w 12192000"/>
              <a:gd name="connsiteY621" fmla="*/ 883112 h 2179471"/>
              <a:gd name="connsiteX622" fmla="*/ 1412459 w 12192000"/>
              <a:gd name="connsiteY622" fmla="*/ 881933 h 2179471"/>
              <a:gd name="connsiteX623" fmla="*/ 1403410 w 12192000"/>
              <a:gd name="connsiteY623" fmla="*/ 808406 h 2179471"/>
              <a:gd name="connsiteX624" fmla="*/ 1384918 w 12192000"/>
              <a:gd name="connsiteY624" fmla="*/ 808012 h 2179471"/>
              <a:gd name="connsiteX625" fmla="*/ 1379803 w 12192000"/>
              <a:gd name="connsiteY625" fmla="*/ 1015619 h 2179471"/>
              <a:gd name="connsiteX626" fmla="*/ 1370361 w 12192000"/>
              <a:gd name="connsiteY626" fmla="*/ 1014439 h 2179471"/>
              <a:gd name="connsiteX627" fmla="*/ 1366033 w 12192000"/>
              <a:gd name="connsiteY627" fmla="*/ 1001857 h 2179471"/>
              <a:gd name="connsiteX628" fmla="*/ 1358557 w 12192000"/>
              <a:gd name="connsiteY628" fmla="*/ 806833 h 2179471"/>
              <a:gd name="connsiteX629" fmla="*/ 1341246 w 12192000"/>
              <a:gd name="connsiteY629" fmla="*/ 807619 h 2179471"/>
              <a:gd name="connsiteX630" fmla="*/ 1341246 w 12192000"/>
              <a:gd name="connsiteY630" fmla="*/ 962144 h 2179471"/>
              <a:gd name="connsiteX631" fmla="*/ 1329049 w 12192000"/>
              <a:gd name="connsiteY631" fmla="*/ 962144 h 2179471"/>
              <a:gd name="connsiteX632" fmla="*/ 1329049 w 12192000"/>
              <a:gd name="connsiteY632" fmla="*/ 844186 h 2179471"/>
              <a:gd name="connsiteX633" fmla="*/ 1281049 w 12192000"/>
              <a:gd name="connsiteY633" fmla="*/ 862666 h 2179471"/>
              <a:gd name="connsiteX634" fmla="*/ 1264918 w 12192000"/>
              <a:gd name="connsiteY634" fmla="*/ 786387 h 2179471"/>
              <a:gd name="connsiteX635" fmla="*/ 1249967 w 12192000"/>
              <a:gd name="connsiteY635" fmla="*/ 787566 h 2179471"/>
              <a:gd name="connsiteX636" fmla="*/ 1241312 w 12192000"/>
              <a:gd name="connsiteY636" fmla="*/ 918893 h 2179471"/>
              <a:gd name="connsiteX637" fmla="*/ 1200394 w 12192000"/>
              <a:gd name="connsiteY637" fmla="*/ 745495 h 2179471"/>
              <a:gd name="connsiteX638" fmla="*/ 1200394 w 12192000"/>
              <a:gd name="connsiteY638" fmla="*/ 838682 h 2179471"/>
              <a:gd name="connsiteX639" fmla="*/ 1192918 w 12192000"/>
              <a:gd name="connsiteY639" fmla="*/ 837895 h 2179471"/>
              <a:gd name="connsiteX640" fmla="*/ 1188984 w 12192000"/>
              <a:gd name="connsiteY640" fmla="*/ 767514 h 2179471"/>
              <a:gd name="connsiteX641" fmla="*/ 1177180 w 12192000"/>
              <a:gd name="connsiteY641" fmla="*/ 766334 h 2179471"/>
              <a:gd name="connsiteX642" fmla="*/ 1143738 w 12192000"/>
              <a:gd name="connsiteY642" fmla="*/ 934621 h 2179471"/>
              <a:gd name="connsiteX643" fmla="*/ 1105180 w 12192000"/>
              <a:gd name="connsiteY643" fmla="*/ 918893 h 2179471"/>
              <a:gd name="connsiteX644" fmla="*/ 1092590 w 12192000"/>
              <a:gd name="connsiteY644" fmla="*/ 969615 h 2179471"/>
              <a:gd name="connsiteX645" fmla="*/ 1083148 w 12192000"/>
              <a:gd name="connsiteY645" fmla="*/ 955460 h 2179471"/>
              <a:gd name="connsiteX646" fmla="*/ 1053246 w 12192000"/>
              <a:gd name="connsiteY646" fmla="*/ 965290 h 2179471"/>
              <a:gd name="connsiteX647" fmla="*/ 1016262 w 12192000"/>
              <a:gd name="connsiteY647" fmla="*/ 922825 h 2179471"/>
              <a:gd name="connsiteX648" fmla="*/ 952131 w 12192000"/>
              <a:gd name="connsiteY648" fmla="*/ 898447 h 2179471"/>
              <a:gd name="connsiteX649" fmla="*/ 889180 w 12192000"/>
              <a:gd name="connsiteY649" fmla="*/ 896088 h 2179471"/>
              <a:gd name="connsiteX650" fmla="*/ 771934 w 12192000"/>
              <a:gd name="connsiteY650" fmla="*/ 975120 h 2179471"/>
              <a:gd name="connsiteX651" fmla="*/ 729049 w 12192000"/>
              <a:gd name="connsiteY651" fmla="*/ 929902 h 2179471"/>
              <a:gd name="connsiteX652" fmla="*/ 711344 w 12192000"/>
              <a:gd name="connsiteY652" fmla="*/ 960965 h 2179471"/>
              <a:gd name="connsiteX653" fmla="*/ 595279 w 12192000"/>
              <a:gd name="connsiteY653" fmla="*/ 956640 h 2179471"/>
              <a:gd name="connsiteX654" fmla="*/ 486689 w 12192000"/>
              <a:gd name="connsiteY654" fmla="*/ 976299 h 2179471"/>
              <a:gd name="connsiteX655" fmla="*/ 249049 w 12192000"/>
              <a:gd name="connsiteY655" fmla="*/ 982984 h 2179471"/>
              <a:gd name="connsiteX656" fmla="*/ 181770 w 12192000"/>
              <a:gd name="connsiteY656" fmla="*/ 981804 h 2179471"/>
              <a:gd name="connsiteX657" fmla="*/ 44066 w 12192000"/>
              <a:gd name="connsiteY657" fmla="*/ 983770 h 2179471"/>
              <a:gd name="connsiteX658" fmla="*/ 0 w 12192000"/>
              <a:gd name="connsiteY658" fmla="*/ 974333 h 2179471"/>
              <a:gd name="connsiteX659" fmla="*/ 0 w 12192000"/>
              <a:gd name="connsiteY659" fmla="*/ 1001464 h 2179471"/>
              <a:gd name="connsiteX660" fmla="*/ 0 w 12192000"/>
              <a:gd name="connsiteY660" fmla="*/ 1014832 h 2179471"/>
              <a:gd name="connsiteX661" fmla="*/ 0 w 12192000"/>
              <a:gd name="connsiteY661" fmla="*/ 1028201 h 2179471"/>
              <a:gd name="connsiteX662" fmla="*/ 198689 w 12192000"/>
              <a:gd name="connsiteY662" fmla="*/ 1032526 h 2179471"/>
              <a:gd name="connsiteX663" fmla="*/ 292328 w 12192000"/>
              <a:gd name="connsiteY663" fmla="*/ 1030953 h 2179471"/>
              <a:gd name="connsiteX664" fmla="*/ 332459 w 12192000"/>
              <a:gd name="connsiteY664" fmla="*/ 1048647 h 2179471"/>
              <a:gd name="connsiteX665" fmla="*/ 391082 w 12192000"/>
              <a:gd name="connsiteY665" fmla="*/ 1062802 h 2179471"/>
              <a:gd name="connsiteX666" fmla="*/ 548852 w 12192000"/>
              <a:gd name="connsiteY666" fmla="*/ 1031346 h 2179471"/>
              <a:gd name="connsiteX667" fmla="*/ 614557 w 12192000"/>
              <a:gd name="connsiteY667" fmla="*/ 1062015 h 2179471"/>
              <a:gd name="connsiteX668" fmla="*/ 656656 w 12192000"/>
              <a:gd name="connsiteY668" fmla="*/ 1085607 h 2179471"/>
              <a:gd name="connsiteX669" fmla="*/ 780590 w 12192000"/>
              <a:gd name="connsiteY669" fmla="*/ 1066734 h 2179471"/>
              <a:gd name="connsiteX670" fmla="*/ 809312 w 12192000"/>
              <a:gd name="connsiteY670" fmla="*/ 1080102 h 2179471"/>
              <a:gd name="connsiteX671" fmla="*/ 876590 w 12192000"/>
              <a:gd name="connsiteY671" fmla="*/ 1018764 h 2179471"/>
              <a:gd name="connsiteX672" fmla="*/ 917902 w 12192000"/>
              <a:gd name="connsiteY672" fmla="*/ 1139475 h 2179471"/>
              <a:gd name="connsiteX673" fmla="*/ 925377 w 12192000"/>
              <a:gd name="connsiteY673" fmla="*/ 1079316 h 2179471"/>
              <a:gd name="connsiteX674" fmla="*/ 939934 w 12192000"/>
              <a:gd name="connsiteY674" fmla="*/ 1125713 h 2179471"/>
              <a:gd name="connsiteX675" fmla="*/ 995410 w 12192000"/>
              <a:gd name="connsiteY675" fmla="*/ 1147338 h 2179471"/>
              <a:gd name="connsiteX676" fmla="*/ 1006033 w 12192000"/>
              <a:gd name="connsiteY676" fmla="*/ 1088359 h 2179471"/>
              <a:gd name="connsiteX677" fmla="*/ 1016262 w 12192000"/>
              <a:gd name="connsiteY677" fmla="*/ 1081675 h 2179471"/>
              <a:gd name="connsiteX678" fmla="*/ 1019410 w 12192000"/>
              <a:gd name="connsiteY678" fmla="*/ 1109199 h 2179471"/>
              <a:gd name="connsiteX679" fmla="*/ 1030820 w 12192000"/>
              <a:gd name="connsiteY679" fmla="*/ 1101728 h 2179471"/>
              <a:gd name="connsiteX680" fmla="*/ 1030820 w 12192000"/>
              <a:gd name="connsiteY680" fmla="*/ 1068307 h 2179471"/>
              <a:gd name="connsiteX681" fmla="*/ 1055607 w 12192000"/>
              <a:gd name="connsiteY681" fmla="*/ 1169750 h 2179471"/>
              <a:gd name="connsiteX682" fmla="*/ 1080787 w 12192000"/>
              <a:gd name="connsiteY682" fmla="*/ 1080102 h 2179471"/>
              <a:gd name="connsiteX683" fmla="*/ 1086689 w 12192000"/>
              <a:gd name="connsiteY683" fmla="*/ 1172110 h 2179471"/>
              <a:gd name="connsiteX684" fmla="*/ 1169705 w 12192000"/>
              <a:gd name="connsiteY684" fmla="*/ 1075777 h 2179471"/>
              <a:gd name="connsiteX685" fmla="*/ 1196459 w 12192000"/>
              <a:gd name="connsiteY685" fmla="*/ 1191376 h 2179471"/>
              <a:gd name="connsiteX686" fmla="*/ 1204721 w 12192000"/>
              <a:gd name="connsiteY686" fmla="*/ 1189803 h 2179471"/>
              <a:gd name="connsiteX687" fmla="*/ 1204721 w 12192000"/>
              <a:gd name="connsiteY687" fmla="*/ 1015619 h 2179471"/>
              <a:gd name="connsiteX688" fmla="*/ 1211410 w 12192000"/>
              <a:gd name="connsiteY688" fmla="*/ 1015619 h 2179471"/>
              <a:gd name="connsiteX689" fmla="*/ 1216918 w 12192000"/>
              <a:gd name="connsiteY689" fmla="*/ 1016012 h 2179471"/>
              <a:gd name="connsiteX690" fmla="*/ 1246033 w 12192000"/>
              <a:gd name="connsiteY690" fmla="*/ 1191376 h 2179471"/>
              <a:gd name="connsiteX691" fmla="*/ 1246033 w 12192000"/>
              <a:gd name="connsiteY691" fmla="*/ 1080102 h 2179471"/>
              <a:gd name="connsiteX692" fmla="*/ 1252328 w 12192000"/>
              <a:gd name="connsiteY692" fmla="*/ 1080102 h 2179471"/>
              <a:gd name="connsiteX693" fmla="*/ 1273967 w 12192000"/>
              <a:gd name="connsiteY693" fmla="*/ 1250355 h 2179471"/>
              <a:gd name="connsiteX694" fmla="*/ 1312918 w 12192000"/>
              <a:gd name="connsiteY694" fmla="*/ 1124533 h 2179471"/>
              <a:gd name="connsiteX695" fmla="*/ 1332590 w 12192000"/>
              <a:gd name="connsiteY695" fmla="*/ 1286922 h 2179471"/>
              <a:gd name="connsiteX696" fmla="*/ 1341246 w 12192000"/>
              <a:gd name="connsiteY696" fmla="*/ 1286922 h 2179471"/>
              <a:gd name="connsiteX697" fmla="*/ 1341246 w 12192000"/>
              <a:gd name="connsiteY697" fmla="*/ 1149304 h 2179471"/>
              <a:gd name="connsiteX698" fmla="*/ 1349902 w 12192000"/>
              <a:gd name="connsiteY698" fmla="*/ 1148911 h 2179471"/>
              <a:gd name="connsiteX699" fmla="*/ 1372328 w 12192000"/>
              <a:gd name="connsiteY699" fmla="*/ 1297931 h 2179471"/>
              <a:gd name="connsiteX700" fmla="*/ 1381377 w 12192000"/>
              <a:gd name="connsiteY700" fmla="*/ 1172503 h 2179471"/>
              <a:gd name="connsiteX701" fmla="*/ 1394754 w 12192000"/>
              <a:gd name="connsiteY701" fmla="*/ 1069486 h 2179471"/>
              <a:gd name="connsiteX702" fmla="*/ 1429771 w 12192000"/>
              <a:gd name="connsiteY702" fmla="*/ 1225191 h 2179471"/>
              <a:gd name="connsiteX703" fmla="*/ 1454951 w 12192000"/>
              <a:gd name="connsiteY703" fmla="*/ 1137509 h 2179471"/>
              <a:gd name="connsiteX704" fmla="*/ 1465574 w 12192000"/>
              <a:gd name="connsiteY704" fmla="*/ 1139475 h 2179471"/>
              <a:gd name="connsiteX705" fmla="*/ 1465574 w 12192000"/>
              <a:gd name="connsiteY705" fmla="*/ 1343935 h 2179471"/>
              <a:gd name="connsiteX706" fmla="*/ 1497443 w 12192000"/>
              <a:gd name="connsiteY706" fmla="*/ 1169750 h 2179471"/>
              <a:gd name="connsiteX707" fmla="*/ 1519869 w 12192000"/>
              <a:gd name="connsiteY707" fmla="*/ 1419428 h 2179471"/>
              <a:gd name="connsiteX708" fmla="*/ 1531672 w 12192000"/>
              <a:gd name="connsiteY708" fmla="*/ 1418642 h 2179471"/>
              <a:gd name="connsiteX709" fmla="*/ 1531672 w 12192000"/>
              <a:gd name="connsiteY709" fmla="*/ 1284956 h 2179471"/>
              <a:gd name="connsiteX710" fmla="*/ 1544262 w 12192000"/>
              <a:gd name="connsiteY710" fmla="*/ 1285349 h 2179471"/>
              <a:gd name="connsiteX711" fmla="*/ 1544262 w 12192000"/>
              <a:gd name="connsiteY711" fmla="*/ 1463073 h 2179471"/>
              <a:gd name="connsiteX712" fmla="*/ 1556459 w 12192000"/>
              <a:gd name="connsiteY712" fmla="*/ 1463073 h 2179471"/>
              <a:gd name="connsiteX713" fmla="*/ 1556459 w 12192000"/>
              <a:gd name="connsiteY713" fmla="*/ 1258219 h 2179471"/>
              <a:gd name="connsiteX714" fmla="*/ 1567869 w 12192000"/>
              <a:gd name="connsiteY714" fmla="*/ 1258219 h 2179471"/>
              <a:gd name="connsiteX715" fmla="*/ 1572984 w 12192000"/>
              <a:gd name="connsiteY715" fmla="*/ 1328601 h 2179471"/>
              <a:gd name="connsiteX716" fmla="*/ 1585180 w 12192000"/>
              <a:gd name="connsiteY716" fmla="*/ 1250748 h 2179471"/>
              <a:gd name="connsiteX717" fmla="*/ 1598164 w 12192000"/>
              <a:gd name="connsiteY717" fmla="*/ 1139475 h 2179471"/>
              <a:gd name="connsiteX718" fmla="*/ 1598164 w 12192000"/>
              <a:gd name="connsiteY718" fmla="*/ 1434370 h 2179471"/>
              <a:gd name="connsiteX719" fmla="*/ 1615869 w 12192000"/>
              <a:gd name="connsiteY719" fmla="*/ 1434763 h 2179471"/>
              <a:gd name="connsiteX720" fmla="*/ 1623738 w 12192000"/>
              <a:gd name="connsiteY720" fmla="*/ 1001857 h 2179471"/>
              <a:gd name="connsiteX721" fmla="*/ 1628853 w 12192000"/>
              <a:gd name="connsiteY721" fmla="*/ 958606 h 2179471"/>
              <a:gd name="connsiteX722" fmla="*/ 1636328 w 12192000"/>
              <a:gd name="connsiteY722" fmla="*/ 958212 h 2179471"/>
              <a:gd name="connsiteX723" fmla="*/ 1640262 w 12192000"/>
              <a:gd name="connsiteY723" fmla="*/ 1000677 h 2179471"/>
              <a:gd name="connsiteX724" fmla="*/ 1661902 w 12192000"/>
              <a:gd name="connsiteY724" fmla="*/ 1422181 h 2179471"/>
              <a:gd name="connsiteX725" fmla="*/ 1665836 w 12192000"/>
              <a:gd name="connsiteY725" fmla="*/ 1356517 h 2179471"/>
              <a:gd name="connsiteX726" fmla="*/ 1666230 w 12192000"/>
              <a:gd name="connsiteY726" fmla="*/ 1045501 h 2179471"/>
              <a:gd name="connsiteX727" fmla="*/ 1672131 w 12192000"/>
              <a:gd name="connsiteY727" fmla="*/ 986915 h 2179471"/>
              <a:gd name="connsiteX728" fmla="*/ 1679607 w 12192000"/>
              <a:gd name="connsiteY728" fmla="*/ 995173 h 2179471"/>
              <a:gd name="connsiteX729" fmla="*/ 1681574 w 12192000"/>
              <a:gd name="connsiteY729" fmla="*/ 1001464 h 2179471"/>
              <a:gd name="connsiteX730" fmla="*/ 1691803 w 12192000"/>
              <a:gd name="connsiteY730" fmla="*/ 1218900 h 2179471"/>
              <a:gd name="connsiteX731" fmla="*/ 1702033 w 12192000"/>
              <a:gd name="connsiteY731" fmla="*/ 1218900 h 2179471"/>
              <a:gd name="connsiteX732" fmla="*/ 1726033 w 12192000"/>
              <a:gd name="connsiteY732" fmla="*/ 1055724 h 2179471"/>
              <a:gd name="connsiteX733" fmla="*/ 1738623 w 12192000"/>
              <a:gd name="connsiteY733" fmla="*/ 1056904 h 2179471"/>
              <a:gd name="connsiteX734" fmla="*/ 1738623 w 12192000"/>
              <a:gd name="connsiteY734" fmla="*/ 1344328 h 2179471"/>
              <a:gd name="connsiteX735" fmla="*/ 1779934 w 12192000"/>
              <a:gd name="connsiteY735" fmla="*/ 1193342 h 2179471"/>
              <a:gd name="connsiteX736" fmla="*/ 1845639 w 12192000"/>
              <a:gd name="connsiteY736" fmla="*/ 1412351 h 2179471"/>
              <a:gd name="connsiteX737" fmla="*/ 1868853 w 12192000"/>
              <a:gd name="connsiteY737" fmla="*/ 1340003 h 2179471"/>
              <a:gd name="connsiteX738" fmla="*/ 1870820 w 12192000"/>
              <a:gd name="connsiteY738" fmla="*/ 1170537 h 2179471"/>
              <a:gd name="connsiteX739" fmla="*/ 1883803 w 12192000"/>
              <a:gd name="connsiteY739" fmla="*/ 1072238 h 2179471"/>
              <a:gd name="connsiteX740" fmla="*/ 1883803 w 12192000"/>
              <a:gd name="connsiteY740" fmla="*/ 1541711 h 2179471"/>
              <a:gd name="connsiteX741" fmla="*/ 1893246 w 12192000"/>
              <a:gd name="connsiteY741" fmla="*/ 1542105 h 2179471"/>
              <a:gd name="connsiteX742" fmla="*/ 1914885 w 12192000"/>
              <a:gd name="connsiteY742" fmla="*/ 1216540 h 2179471"/>
              <a:gd name="connsiteX743" fmla="*/ 1925115 w 12192000"/>
              <a:gd name="connsiteY743" fmla="*/ 1216934 h 2179471"/>
              <a:gd name="connsiteX744" fmla="*/ 1925115 w 12192000"/>
              <a:gd name="connsiteY744" fmla="*/ 1433190 h 2179471"/>
              <a:gd name="connsiteX745" fmla="*/ 1939279 w 12192000"/>
              <a:gd name="connsiteY745" fmla="*/ 1433190 h 2179471"/>
              <a:gd name="connsiteX746" fmla="*/ 1951082 w 12192000"/>
              <a:gd name="connsiteY746" fmla="*/ 1138688 h 2179471"/>
              <a:gd name="connsiteX747" fmla="*/ 1985312 w 12192000"/>
              <a:gd name="connsiteY747" fmla="*/ 1303436 h 2179471"/>
              <a:gd name="connsiteX748" fmla="*/ 2003410 w 12192000"/>
              <a:gd name="connsiteY748" fmla="*/ 1000677 h 2179471"/>
              <a:gd name="connsiteX749" fmla="*/ 2008131 w 12192000"/>
              <a:gd name="connsiteY749" fmla="*/ 934228 h 2179471"/>
              <a:gd name="connsiteX750" fmla="*/ 2016000 w 12192000"/>
              <a:gd name="connsiteY750" fmla="*/ 935014 h 2179471"/>
              <a:gd name="connsiteX751" fmla="*/ 2020328 w 12192000"/>
              <a:gd name="connsiteY751" fmla="*/ 1001464 h 2179471"/>
              <a:gd name="connsiteX752" fmla="*/ 2020328 w 12192000"/>
              <a:gd name="connsiteY752" fmla="*/ 1489810 h 2179471"/>
              <a:gd name="connsiteX753" fmla="*/ 2055344 w 12192000"/>
              <a:gd name="connsiteY753" fmla="*/ 1228336 h 2179471"/>
              <a:gd name="connsiteX754" fmla="*/ 2075410 w 12192000"/>
              <a:gd name="connsiteY754" fmla="*/ 1002250 h 2179471"/>
              <a:gd name="connsiteX755" fmla="*/ 2079344 w 12192000"/>
              <a:gd name="connsiteY755" fmla="*/ 1002643 h 2179471"/>
              <a:gd name="connsiteX756" fmla="*/ 2083279 w 12192000"/>
              <a:gd name="connsiteY756" fmla="*/ 1002643 h 2179471"/>
              <a:gd name="connsiteX757" fmla="*/ 2086820 w 12192000"/>
              <a:gd name="connsiteY757" fmla="*/ 1218506 h 2179471"/>
              <a:gd name="connsiteX758" fmla="*/ 2103344 w 12192000"/>
              <a:gd name="connsiteY758" fmla="*/ 1271588 h 2179471"/>
              <a:gd name="connsiteX759" fmla="*/ 2126164 w 12192000"/>
              <a:gd name="connsiteY759" fmla="*/ 1319164 h 2179471"/>
              <a:gd name="connsiteX760" fmla="*/ 2126558 w 12192000"/>
              <a:gd name="connsiteY760" fmla="*/ 1461107 h 2179471"/>
              <a:gd name="connsiteX761" fmla="*/ 2136394 w 12192000"/>
              <a:gd name="connsiteY761" fmla="*/ 1460714 h 2179471"/>
              <a:gd name="connsiteX762" fmla="*/ 2143869 w 12192000"/>
              <a:gd name="connsiteY762" fmla="*/ 1432404 h 2179471"/>
              <a:gd name="connsiteX763" fmla="*/ 2156853 w 12192000"/>
              <a:gd name="connsiteY763" fmla="*/ 1433583 h 2179471"/>
              <a:gd name="connsiteX764" fmla="*/ 2156853 w 12192000"/>
              <a:gd name="connsiteY764" fmla="*/ 1787850 h 2179471"/>
              <a:gd name="connsiteX765" fmla="*/ 2177705 w 12192000"/>
              <a:gd name="connsiteY765" fmla="*/ 1787850 h 2179471"/>
              <a:gd name="connsiteX766" fmla="*/ 2177705 w 12192000"/>
              <a:gd name="connsiteY766" fmla="*/ 1287315 h 2179471"/>
              <a:gd name="connsiteX767" fmla="*/ 2194230 w 12192000"/>
              <a:gd name="connsiteY767" fmla="*/ 1287708 h 2179471"/>
              <a:gd name="connsiteX768" fmla="*/ 2194230 w 12192000"/>
              <a:gd name="connsiteY768" fmla="*/ 1691518 h 2179471"/>
              <a:gd name="connsiteX769" fmla="*/ 2204066 w 12192000"/>
              <a:gd name="connsiteY769" fmla="*/ 1692304 h 2179471"/>
              <a:gd name="connsiteX770" fmla="*/ 2243017 w 12192000"/>
              <a:gd name="connsiteY770" fmla="*/ 1433976 h 2179471"/>
              <a:gd name="connsiteX771" fmla="*/ 2261902 w 12192000"/>
              <a:gd name="connsiteY771" fmla="*/ 1465039 h 2179471"/>
              <a:gd name="connsiteX772" fmla="*/ 2281180 w 12192000"/>
              <a:gd name="connsiteY772" fmla="*/ 1284563 h 2179471"/>
              <a:gd name="connsiteX773" fmla="*/ 2286295 w 12192000"/>
              <a:gd name="connsiteY773" fmla="*/ 1284563 h 2179471"/>
              <a:gd name="connsiteX774" fmla="*/ 2291410 w 12192000"/>
              <a:gd name="connsiteY774" fmla="*/ 1395050 h 2179471"/>
              <a:gd name="connsiteX775" fmla="*/ 2314623 w 12192000"/>
              <a:gd name="connsiteY775" fmla="*/ 1001070 h 2179471"/>
              <a:gd name="connsiteX776" fmla="*/ 2318951 w 12192000"/>
              <a:gd name="connsiteY776" fmla="*/ 917713 h 2179471"/>
              <a:gd name="connsiteX777" fmla="*/ 2327213 w 12192000"/>
              <a:gd name="connsiteY777" fmla="*/ 918107 h 2179471"/>
              <a:gd name="connsiteX778" fmla="*/ 2331541 w 12192000"/>
              <a:gd name="connsiteY778" fmla="*/ 1001464 h 2179471"/>
              <a:gd name="connsiteX779" fmla="*/ 2338623 w 12192000"/>
              <a:gd name="connsiteY779" fmla="*/ 1382468 h 2179471"/>
              <a:gd name="connsiteX780" fmla="*/ 2359869 w 12192000"/>
              <a:gd name="connsiteY780" fmla="*/ 1382075 h 2179471"/>
              <a:gd name="connsiteX781" fmla="*/ 2359869 w 12192000"/>
              <a:gd name="connsiteY781" fmla="*/ 1081282 h 2179471"/>
              <a:gd name="connsiteX782" fmla="*/ 2372066 w 12192000"/>
              <a:gd name="connsiteY782" fmla="*/ 1081282 h 2179471"/>
              <a:gd name="connsiteX783" fmla="*/ 2372066 w 12192000"/>
              <a:gd name="connsiteY783" fmla="*/ 1433583 h 2179471"/>
              <a:gd name="connsiteX784" fmla="*/ 2387017 w 12192000"/>
              <a:gd name="connsiteY784" fmla="*/ 1433976 h 2179471"/>
              <a:gd name="connsiteX785" fmla="*/ 2401967 w 12192000"/>
              <a:gd name="connsiteY785" fmla="*/ 1230695 h 2179471"/>
              <a:gd name="connsiteX786" fmla="*/ 2409443 w 12192000"/>
              <a:gd name="connsiteY786" fmla="*/ 1230695 h 2179471"/>
              <a:gd name="connsiteX787" fmla="*/ 2409443 w 12192000"/>
              <a:gd name="connsiteY787" fmla="*/ 1541318 h 2179471"/>
              <a:gd name="connsiteX788" fmla="*/ 2419672 w 12192000"/>
              <a:gd name="connsiteY788" fmla="*/ 1541711 h 2179471"/>
              <a:gd name="connsiteX789" fmla="*/ 2429508 w 12192000"/>
              <a:gd name="connsiteY789" fmla="*/ 1475262 h 2179471"/>
              <a:gd name="connsiteX790" fmla="*/ 2442492 w 12192000"/>
              <a:gd name="connsiteY790" fmla="*/ 1476048 h 2179471"/>
              <a:gd name="connsiteX791" fmla="*/ 2442492 w 12192000"/>
              <a:gd name="connsiteY791" fmla="*/ 1662422 h 2179471"/>
              <a:gd name="connsiteX792" fmla="*/ 2446820 w 12192000"/>
              <a:gd name="connsiteY792" fmla="*/ 1661635 h 2179471"/>
              <a:gd name="connsiteX793" fmla="*/ 2465312 w 12192000"/>
              <a:gd name="connsiteY793" fmla="*/ 1540925 h 2179471"/>
              <a:gd name="connsiteX794" fmla="*/ 2479869 w 12192000"/>
              <a:gd name="connsiteY794" fmla="*/ 1542105 h 2179471"/>
              <a:gd name="connsiteX795" fmla="*/ 2479869 w 12192000"/>
              <a:gd name="connsiteY795" fmla="*/ 1663208 h 2179471"/>
              <a:gd name="connsiteX796" fmla="*/ 2496394 w 12192000"/>
              <a:gd name="connsiteY796" fmla="*/ 1662815 h 2179471"/>
              <a:gd name="connsiteX797" fmla="*/ 2496394 w 12192000"/>
              <a:gd name="connsiteY797" fmla="*/ 1472509 h 2179471"/>
              <a:gd name="connsiteX798" fmla="*/ 2513705 w 12192000"/>
              <a:gd name="connsiteY798" fmla="*/ 1511042 h 2179471"/>
              <a:gd name="connsiteX799" fmla="*/ 2527476 w 12192000"/>
              <a:gd name="connsiteY799" fmla="*/ 1479587 h 2179471"/>
              <a:gd name="connsiteX800" fmla="*/ 2539279 w 12192000"/>
              <a:gd name="connsiteY800" fmla="*/ 1510256 h 2179471"/>
              <a:gd name="connsiteX801" fmla="*/ 2554230 w 12192000"/>
              <a:gd name="connsiteY801" fmla="*/ 1509076 h 2179471"/>
              <a:gd name="connsiteX802" fmla="*/ 2561312 w 12192000"/>
              <a:gd name="connsiteY802" fmla="*/ 1088753 h 2179471"/>
              <a:gd name="connsiteX803" fmla="*/ 2572721 w 12192000"/>
              <a:gd name="connsiteY803" fmla="*/ 1159921 h 2179471"/>
              <a:gd name="connsiteX804" fmla="*/ 2573508 w 12192000"/>
              <a:gd name="connsiteY804" fmla="*/ 1462679 h 2179471"/>
              <a:gd name="connsiteX805" fmla="*/ 2607738 w 12192000"/>
              <a:gd name="connsiteY805" fmla="*/ 1066734 h 2179471"/>
              <a:gd name="connsiteX806" fmla="*/ 2641180 w 12192000"/>
              <a:gd name="connsiteY806" fmla="*/ 1378536 h 2179471"/>
              <a:gd name="connsiteX807" fmla="*/ 2641180 w 12192000"/>
              <a:gd name="connsiteY807" fmla="*/ 1001464 h 2179471"/>
              <a:gd name="connsiteX808" fmla="*/ 2641180 w 12192000"/>
              <a:gd name="connsiteY808" fmla="*/ 839861 h 2179471"/>
              <a:gd name="connsiteX809" fmla="*/ 2657705 w 12192000"/>
              <a:gd name="connsiteY809" fmla="*/ 840254 h 2179471"/>
              <a:gd name="connsiteX810" fmla="*/ 2657705 w 12192000"/>
              <a:gd name="connsiteY810" fmla="*/ 1001464 h 2179471"/>
              <a:gd name="connsiteX811" fmla="*/ 2657705 w 12192000"/>
              <a:gd name="connsiteY811" fmla="*/ 1432404 h 2179471"/>
              <a:gd name="connsiteX812" fmla="*/ 2672656 w 12192000"/>
              <a:gd name="connsiteY812" fmla="*/ 1432797 h 2179471"/>
              <a:gd name="connsiteX813" fmla="*/ 2688787 w 12192000"/>
              <a:gd name="connsiteY813" fmla="*/ 1208283 h 2179471"/>
              <a:gd name="connsiteX814" fmla="*/ 2736394 w 12192000"/>
              <a:gd name="connsiteY814" fmla="*/ 1398196 h 2179471"/>
              <a:gd name="connsiteX815" fmla="*/ 2736394 w 12192000"/>
              <a:gd name="connsiteY815" fmla="*/ 1191376 h 2179471"/>
              <a:gd name="connsiteX816" fmla="*/ 2751344 w 12192000"/>
              <a:gd name="connsiteY816" fmla="*/ 1352192 h 2179471"/>
              <a:gd name="connsiteX817" fmla="*/ 2777705 w 12192000"/>
              <a:gd name="connsiteY817" fmla="*/ 1505538 h 2179471"/>
              <a:gd name="connsiteX818" fmla="*/ 2777705 w 12192000"/>
              <a:gd name="connsiteY818" fmla="*/ 1352192 h 2179471"/>
              <a:gd name="connsiteX819" fmla="*/ 2818623 w 12192000"/>
              <a:gd name="connsiteY819" fmla="*/ 1677756 h 2179471"/>
              <a:gd name="connsiteX820" fmla="*/ 2831607 w 12192000"/>
              <a:gd name="connsiteY820" fmla="*/ 1676970 h 2179471"/>
              <a:gd name="connsiteX821" fmla="*/ 2831607 w 12192000"/>
              <a:gd name="connsiteY821" fmla="*/ 1463466 h 2179471"/>
              <a:gd name="connsiteX822" fmla="*/ 2860328 w 12192000"/>
              <a:gd name="connsiteY822" fmla="*/ 1515761 h 2179471"/>
              <a:gd name="connsiteX823" fmla="*/ 2870558 w 12192000"/>
              <a:gd name="connsiteY823" fmla="*/ 1480373 h 2179471"/>
              <a:gd name="connsiteX824" fmla="*/ 2883935 w 12192000"/>
              <a:gd name="connsiteY824" fmla="*/ 1001464 h 2179471"/>
              <a:gd name="connsiteX825" fmla="*/ 2900853 w 12192000"/>
              <a:gd name="connsiteY825" fmla="*/ 1014832 h 2179471"/>
              <a:gd name="connsiteX826" fmla="*/ 2926820 w 12192000"/>
              <a:gd name="connsiteY826" fmla="*/ 1435549 h 2179471"/>
              <a:gd name="connsiteX827" fmla="*/ 2926820 w 12192000"/>
              <a:gd name="connsiteY827" fmla="*/ 1136329 h 2179471"/>
              <a:gd name="connsiteX828" fmla="*/ 2939410 w 12192000"/>
              <a:gd name="connsiteY828" fmla="*/ 1136329 h 2179471"/>
              <a:gd name="connsiteX829" fmla="*/ 2939410 w 12192000"/>
              <a:gd name="connsiteY829" fmla="*/ 1557832 h 2179471"/>
              <a:gd name="connsiteX830" fmla="*/ 2957902 w 12192000"/>
              <a:gd name="connsiteY830" fmla="*/ 1558619 h 2179471"/>
              <a:gd name="connsiteX831" fmla="*/ 2976000 w 12192000"/>
              <a:gd name="connsiteY831" fmla="*/ 1108412 h 2179471"/>
              <a:gd name="connsiteX832" fmla="*/ 2993312 w 12192000"/>
              <a:gd name="connsiteY832" fmla="*/ 1108805 h 2179471"/>
              <a:gd name="connsiteX833" fmla="*/ 2993312 w 12192000"/>
              <a:gd name="connsiteY833" fmla="*/ 1448918 h 2179471"/>
              <a:gd name="connsiteX834" fmla="*/ 3000000 w 12192000"/>
              <a:gd name="connsiteY834" fmla="*/ 1448918 h 2179471"/>
              <a:gd name="connsiteX835" fmla="*/ 3015738 w 12192000"/>
              <a:gd name="connsiteY835" fmla="*/ 1391905 h 2179471"/>
              <a:gd name="connsiteX836" fmla="*/ 3030295 w 12192000"/>
              <a:gd name="connsiteY836" fmla="*/ 1393871 h 2179471"/>
              <a:gd name="connsiteX837" fmla="*/ 3030295 w 12192000"/>
              <a:gd name="connsiteY837" fmla="*/ 1597938 h 2179471"/>
              <a:gd name="connsiteX838" fmla="*/ 3046820 w 12192000"/>
              <a:gd name="connsiteY838" fmla="*/ 1597938 h 2179471"/>
              <a:gd name="connsiteX839" fmla="*/ 3046820 w 12192000"/>
              <a:gd name="connsiteY839" fmla="*/ 1311300 h 2179471"/>
              <a:gd name="connsiteX840" fmla="*/ 3058623 w 12192000"/>
              <a:gd name="connsiteY840" fmla="*/ 1311300 h 2179471"/>
              <a:gd name="connsiteX841" fmla="*/ 3064131 w 12192000"/>
              <a:gd name="connsiteY841" fmla="*/ 1381288 h 2179471"/>
              <a:gd name="connsiteX842" fmla="*/ 3075935 w 12192000"/>
              <a:gd name="connsiteY842" fmla="*/ 1381288 h 2179471"/>
              <a:gd name="connsiteX843" fmla="*/ 3075935 w 12192000"/>
              <a:gd name="connsiteY843" fmla="*/ 1257433 h 2179471"/>
              <a:gd name="connsiteX844" fmla="*/ 3088525 w 12192000"/>
              <a:gd name="connsiteY844" fmla="*/ 1257433 h 2179471"/>
              <a:gd name="connsiteX845" fmla="*/ 3088525 w 12192000"/>
              <a:gd name="connsiteY845" fmla="*/ 1703707 h 2179471"/>
              <a:gd name="connsiteX846" fmla="*/ 3105443 w 12192000"/>
              <a:gd name="connsiteY846" fmla="*/ 1703707 h 2179471"/>
              <a:gd name="connsiteX847" fmla="*/ 3114885 w 12192000"/>
              <a:gd name="connsiteY847" fmla="*/ 1301077 h 2179471"/>
              <a:gd name="connsiteX848" fmla="*/ 3125508 w 12192000"/>
              <a:gd name="connsiteY848" fmla="*/ 1222438 h 2179471"/>
              <a:gd name="connsiteX849" fmla="*/ 3125508 w 12192000"/>
              <a:gd name="connsiteY849" fmla="*/ 1489023 h 2179471"/>
              <a:gd name="connsiteX850" fmla="*/ 3137312 w 12192000"/>
              <a:gd name="connsiteY850" fmla="*/ 1489417 h 2179471"/>
              <a:gd name="connsiteX851" fmla="*/ 3179410 w 12192000"/>
              <a:gd name="connsiteY851" fmla="*/ 1251928 h 2179471"/>
              <a:gd name="connsiteX852" fmla="*/ 3186885 w 12192000"/>
              <a:gd name="connsiteY852" fmla="*/ 1380109 h 2179471"/>
              <a:gd name="connsiteX853" fmla="*/ 3200262 w 12192000"/>
              <a:gd name="connsiteY853" fmla="*/ 1379322 h 2179471"/>
              <a:gd name="connsiteX854" fmla="*/ 3200262 w 12192000"/>
              <a:gd name="connsiteY854" fmla="*/ 1108805 h 2179471"/>
              <a:gd name="connsiteX855" fmla="*/ 3212459 w 12192000"/>
              <a:gd name="connsiteY855" fmla="*/ 1108805 h 2179471"/>
              <a:gd name="connsiteX856" fmla="*/ 3212459 w 12192000"/>
              <a:gd name="connsiteY856" fmla="*/ 1557046 h 2179471"/>
              <a:gd name="connsiteX857" fmla="*/ 3222295 w 12192000"/>
              <a:gd name="connsiteY857" fmla="*/ 1557439 h 2179471"/>
              <a:gd name="connsiteX858" fmla="*/ 3253377 w 12192000"/>
              <a:gd name="connsiteY858" fmla="*/ 1351013 h 2179471"/>
              <a:gd name="connsiteX859" fmla="*/ 3262820 w 12192000"/>
              <a:gd name="connsiteY859" fmla="*/ 1352585 h 2179471"/>
              <a:gd name="connsiteX860" fmla="*/ 3266754 w 12192000"/>
              <a:gd name="connsiteY860" fmla="*/ 1392691 h 2179471"/>
              <a:gd name="connsiteX861" fmla="*/ 3279344 w 12192000"/>
              <a:gd name="connsiteY861" fmla="*/ 1502785 h 2179471"/>
              <a:gd name="connsiteX862" fmla="*/ 3291148 w 12192000"/>
              <a:gd name="connsiteY862" fmla="*/ 1501999 h 2179471"/>
              <a:gd name="connsiteX863" fmla="*/ 3291148 w 12192000"/>
              <a:gd name="connsiteY863" fmla="*/ 1286136 h 2179471"/>
              <a:gd name="connsiteX864" fmla="*/ 3332459 w 12192000"/>
              <a:gd name="connsiteY864" fmla="*/ 1731231 h 2179471"/>
              <a:gd name="connsiteX865" fmla="*/ 3332459 w 12192000"/>
              <a:gd name="connsiteY865" fmla="*/ 1557439 h 2179471"/>
              <a:gd name="connsiteX866" fmla="*/ 3358820 w 12192000"/>
              <a:gd name="connsiteY866" fmla="*/ 1595579 h 2179471"/>
              <a:gd name="connsiteX867" fmla="*/ 3359607 w 12192000"/>
              <a:gd name="connsiteY867" fmla="*/ 1302650 h 2179471"/>
              <a:gd name="connsiteX868" fmla="*/ 3372590 w 12192000"/>
              <a:gd name="connsiteY868" fmla="*/ 1232661 h 2179471"/>
              <a:gd name="connsiteX869" fmla="*/ 3427279 w 12192000"/>
              <a:gd name="connsiteY869" fmla="*/ 1595186 h 2179471"/>
              <a:gd name="connsiteX870" fmla="*/ 3494164 w 12192000"/>
              <a:gd name="connsiteY870" fmla="*/ 1130824 h 2179471"/>
              <a:gd name="connsiteX871" fmla="*/ 3494164 w 12192000"/>
              <a:gd name="connsiteY871" fmla="*/ 1449311 h 2179471"/>
              <a:gd name="connsiteX872" fmla="*/ 3500853 w 12192000"/>
              <a:gd name="connsiteY872" fmla="*/ 1448918 h 2179471"/>
              <a:gd name="connsiteX873" fmla="*/ 3521705 w 12192000"/>
              <a:gd name="connsiteY873" fmla="*/ 1312480 h 2179471"/>
              <a:gd name="connsiteX874" fmla="*/ 3548853 w 12192000"/>
              <a:gd name="connsiteY874" fmla="*/ 1389546 h 2179471"/>
              <a:gd name="connsiteX875" fmla="*/ 3557902 w 12192000"/>
              <a:gd name="connsiteY875" fmla="*/ 1489810 h 2179471"/>
              <a:gd name="connsiteX876" fmla="*/ 3576787 w 12192000"/>
              <a:gd name="connsiteY876" fmla="*/ 1488237 h 2179471"/>
              <a:gd name="connsiteX877" fmla="*/ 3576787 w 12192000"/>
              <a:gd name="connsiteY877" fmla="*/ 1180367 h 2179471"/>
              <a:gd name="connsiteX878" fmla="*/ 3593312 w 12192000"/>
              <a:gd name="connsiteY878" fmla="*/ 1180760 h 2179471"/>
              <a:gd name="connsiteX879" fmla="*/ 3593312 w 12192000"/>
              <a:gd name="connsiteY879" fmla="*/ 1649053 h 2179471"/>
              <a:gd name="connsiteX880" fmla="*/ 3617705 w 12192000"/>
              <a:gd name="connsiteY880" fmla="*/ 1531488 h 2179471"/>
              <a:gd name="connsiteX881" fmla="*/ 3623213 w 12192000"/>
              <a:gd name="connsiteY881" fmla="*/ 1486664 h 2179471"/>
              <a:gd name="connsiteX882" fmla="*/ 3630295 w 12192000"/>
              <a:gd name="connsiteY882" fmla="*/ 1494921 h 2179471"/>
              <a:gd name="connsiteX883" fmla="*/ 3632656 w 12192000"/>
              <a:gd name="connsiteY883" fmla="*/ 1501212 h 2179471"/>
              <a:gd name="connsiteX884" fmla="*/ 3658623 w 12192000"/>
              <a:gd name="connsiteY884" fmla="*/ 1693877 h 2179471"/>
              <a:gd name="connsiteX885" fmla="*/ 3668853 w 12192000"/>
              <a:gd name="connsiteY885" fmla="*/ 1693091 h 2179471"/>
              <a:gd name="connsiteX886" fmla="*/ 3673180 w 12192000"/>
              <a:gd name="connsiteY886" fmla="*/ 1634898 h 2179471"/>
              <a:gd name="connsiteX887" fmla="*/ 3679082 w 12192000"/>
              <a:gd name="connsiteY887" fmla="*/ 1634898 h 2179471"/>
              <a:gd name="connsiteX888" fmla="*/ 3692066 w 12192000"/>
              <a:gd name="connsiteY888" fmla="*/ 1689159 h 2179471"/>
              <a:gd name="connsiteX889" fmla="*/ 3709377 w 12192000"/>
              <a:gd name="connsiteY889" fmla="*/ 1688766 h 2179471"/>
              <a:gd name="connsiteX890" fmla="*/ 3709377 w 12192000"/>
              <a:gd name="connsiteY890" fmla="*/ 1300684 h 2179471"/>
              <a:gd name="connsiteX891" fmla="*/ 3720787 w 12192000"/>
              <a:gd name="connsiteY891" fmla="*/ 1300684 h 2179471"/>
              <a:gd name="connsiteX892" fmla="*/ 3740459 w 12192000"/>
              <a:gd name="connsiteY892" fmla="*/ 1719042 h 2179471"/>
              <a:gd name="connsiteX893" fmla="*/ 3750689 w 12192000"/>
              <a:gd name="connsiteY893" fmla="*/ 1719042 h 2179471"/>
              <a:gd name="connsiteX894" fmla="*/ 3750689 w 12192000"/>
              <a:gd name="connsiteY894" fmla="*/ 1163853 h 2179471"/>
              <a:gd name="connsiteX895" fmla="*/ 3777443 w 12192000"/>
              <a:gd name="connsiteY895" fmla="*/ 1406846 h 2179471"/>
              <a:gd name="connsiteX896" fmla="*/ 3833705 w 12192000"/>
              <a:gd name="connsiteY896" fmla="*/ 1055331 h 2179471"/>
              <a:gd name="connsiteX897" fmla="*/ 3833705 w 12192000"/>
              <a:gd name="connsiteY897" fmla="*/ 1435942 h 2179471"/>
              <a:gd name="connsiteX898" fmla="*/ 3845902 w 12192000"/>
              <a:gd name="connsiteY898" fmla="*/ 1435942 h 2179471"/>
              <a:gd name="connsiteX899" fmla="*/ 3845902 w 12192000"/>
              <a:gd name="connsiteY899" fmla="*/ 1337644 h 2179471"/>
              <a:gd name="connsiteX900" fmla="*/ 3853771 w 12192000"/>
              <a:gd name="connsiteY900" fmla="*/ 1337251 h 2179471"/>
              <a:gd name="connsiteX901" fmla="*/ 3877771 w 12192000"/>
              <a:gd name="connsiteY901" fmla="*/ 1423753 h 2179471"/>
              <a:gd name="connsiteX902" fmla="*/ 3885639 w 12192000"/>
              <a:gd name="connsiteY902" fmla="*/ 1422574 h 2179471"/>
              <a:gd name="connsiteX903" fmla="*/ 3890754 w 12192000"/>
              <a:gd name="connsiteY903" fmla="*/ 1315232 h 2179471"/>
              <a:gd name="connsiteX904" fmla="*/ 3908853 w 12192000"/>
              <a:gd name="connsiteY904" fmla="*/ 1315232 h 2179471"/>
              <a:gd name="connsiteX905" fmla="*/ 3932066 w 12192000"/>
              <a:gd name="connsiteY905" fmla="*/ 1611307 h 2179471"/>
              <a:gd name="connsiteX906" fmla="*/ 3941115 w 12192000"/>
              <a:gd name="connsiteY906" fmla="*/ 1611307 h 2179471"/>
              <a:gd name="connsiteX907" fmla="*/ 3941115 w 12192000"/>
              <a:gd name="connsiteY907" fmla="*/ 1458748 h 2179471"/>
              <a:gd name="connsiteX908" fmla="*/ 3960787 w 12192000"/>
              <a:gd name="connsiteY908" fmla="*/ 1457175 h 2179471"/>
              <a:gd name="connsiteX909" fmla="*/ 3973771 w 12192000"/>
              <a:gd name="connsiteY909" fmla="*/ 1610520 h 2179471"/>
              <a:gd name="connsiteX910" fmla="*/ 3980853 w 12192000"/>
              <a:gd name="connsiteY910" fmla="*/ 1609734 h 2179471"/>
              <a:gd name="connsiteX911" fmla="*/ 4001312 w 12192000"/>
              <a:gd name="connsiteY911" fmla="*/ 1325062 h 2179471"/>
              <a:gd name="connsiteX912" fmla="*/ 4004066 w 12192000"/>
              <a:gd name="connsiteY912" fmla="*/ 1325455 h 2179471"/>
              <a:gd name="connsiteX913" fmla="*/ 4020197 w 12192000"/>
              <a:gd name="connsiteY913" fmla="*/ 1528736 h 2179471"/>
              <a:gd name="connsiteX914" fmla="*/ 4040656 w 12192000"/>
              <a:gd name="connsiteY914" fmla="*/ 1527556 h 2179471"/>
              <a:gd name="connsiteX915" fmla="*/ 4040656 w 12192000"/>
              <a:gd name="connsiteY915" fmla="*/ 1286529 h 2179471"/>
              <a:gd name="connsiteX916" fmla="*/ 4052853 w 12192000"/>
              <a:gd name="connsiteY916" fmla="*/ 1286922 h 2179471"/>
              <a:gd name="connsiteX917" fmla="*/ 4052853 w 12192000"/>
              <a:gd name="connsiteY917" fmla="*/ 1465825 h 2179471"/>
              <a:gd name="connsiteX918" fmla="*/ 4068984 w 12192000"/>
              <a:gd name="connsiteY918" fmla="*/ 1467398 h 2179471"/>
              <a:gd name="connsiteX919" fmla="*/ 4092984 w 12192000"/>
              <a:gd name="connsiteY919" fmla="*/ 1216147 h 2179471"/>
              <a:gd name="connsiteX920" fmla="*/ 4101246 w 12192000"/>
              <a:gd name="connsiteY920" fmla="*/ 1216540 h 2179471"/>
              <a:gd name="connsiteX921" fmla="*/ 4122098 w 12192000"/>
              <a:gd name="connsiteY921" fmla="*/ 1514188 h 2179471"/>
              <a:gd name="connsiteX922" fmla="*/ 4127607 w 12192000"/>
              <a:gd name="connsiteY922" fmla="*/ 1513795 h 2179471"/>
              <a:gd name="connsiteX923" fmla="*/ 4127607 w 12192000"/>
              <a:gd name="connsiteY923" fmla="*/ 1001464 h 2179471"/>
              <a:gd name="connsiteX924" fmla="*/ 4128394 w 12192000"/>
              <a:gd name="connsiteY924" fmla="*/ 905918 h 2179471"/>
              <a:gd name="connsiteX925" fmla="*/ 4145705 w 12192000"/>
              <a:gd name="connsiteY925" fmla="*/ 1001464 h 2179471"/>
              <a:gd name="connsiteX926" fmla="*/ 4145705 w 12192000"/>
              <a:gd name="connsiteY926" fmla="*/ 1177221 h 2179471"/>
              <a:gd name="connsiteX927" fmla="*/ 4153180 w 12192000"/>
              <a:gd name="connsiteY927" fmla="*/ 1357304 h 2179471"/>
              <a:gd name="connsiteX928" fmla="*/ 4201967 w 12192000"/>
              <a:gd name="connsiteY928" fmla="*/ 1319557 h 2179471"/>
              <a:gd name="connsiteX929" fmla="*/ 4201967 w 12192000"/>
              <a:gd name="connsiteY929" fmla="*/ 1690338 h 2179471"/>
              <a:gd name="connsiteX930" fmla="*/ 4214558 w 12192000"/>
              <a:gd name="connsiteY930" fmla="*/ 1690338 h 2179471"/>
              <a:gd name="connsiteX931" fmla="*/ 4214558 w 12192000"/>
              <a:gd name="connsiteY931" fmla="*/ 1489023 h 2179471"/>
              <a:gd name="connsiteX932" fmla="*/ 4226361 w 12192000"/>
              <a:gd name="connsiteY932" fmla="*/ 1488630 h 2179471"/>
              <a:gd name="connsiteX933" fmla="*/ 4260590 w 12192000"/>
              <a:gd name="connsiteY933" fmla="*/ 1666747 h 2179471"/>
              <a:gd name="connsiteX934" fmla="*/ 4279476 w 12192000"/>
              <a:gd name="connsiteY934" fmla="*/ 1400948 h 2179471"/>
              <a:gd name="connsiteX935" fmla="*/ 4280263 w 12192000"/>
              <a:gd name="connsiteY935" fmla="*/ 1136329 h 2179471"/>
              <a:gd name="connsiteX936" fmla="*/ 4294033 w 12192000"/>
              <a:gd name="connsiteY936" fmla="*/ 1136722 h 2179471"/>
              <a:gd name="connsiteX937" fmla="*/ 4294426 w 12192000"/>
              <a:gd name="connsiteY937" fmla="*/ 1473296 h 2179471"/>
              <a:gd name="connsiteX938" fmla="*/ 4305836 w 12192000"/>
              <a:gd name="connsiteY938" fmla="*/ 1545250 h 2179471"/>
              <a:gd name="connsiteX939" fmla="*/ 4321967 w 12192000"/>
              <a:gd name="connsiteY939" fmla="*/ 1543284 h 2179471"/>
              <a:gd name="connsiteX940" fmla="*/ 4321967 w 12192000"/>
              <a:gd name="connsiteY940" fmla="*/ 1284956 h 2179471"/>
              <a:gd name="connsiteX941" fmla="*/ 4375869 w 12192000"/>
              <a:gd name="connsiteY941" fmla="*/ 1451670 h 2179471"/>
              <a:gd name="connsiteX942" fmla="*/ 4375869 w 12192000"/>
              <a:gd name="connsiteY942" fmla="*/ 1015619 h 2179471"/>
              <a:gd name="connsiteX943" fmla="*/ 4382164 w 12192000"/>
              <a:gd name="connsiteY943" fmla="*/ 1014832 h 2179471"/>
              <a:gd name="connsiteX944" fmla="*/ 4388459 w 12192000"/>
              <a:gd name="connsiteY944" fmla="*/ 1015225 h 2179471"/>
              <a:gd name="connsiteX945" fmla="*/ 4388459 w 12192000"/>
              <a:gd name="connsiteY945" fmla="*/ 1556653 h 2179471"/>
              <a:gd name="connsiteX946" fmla="*/ 4410492 w 12192000"/>
              <a:gd name="connsiteY946" fmla="*/ 1557439 h 2179471"/>
              <a:gd name="connsiteX947" fmla="*/ 4418754 w 12192000"/>
              <a:gd name="connsiteY947" fmla="*/ 1179187 h 2179471"/>
              <a:gd name="connsiteX948" fmla="*/ 4433705 w 12192000"/>
              <a:gd name="connsiteY948" fmla="*/ 1179580 h 2179471"/>
              <a:gd name="connsiteX949" fmla="*/ 4433705 w 12192000"/>
              <a:gd name="connsiteY949" fmla="*/ 1340790 h 2179471"/>
              <a:gd name="connsiteX950" fmla="*/ 4441967 w 12192000"/>
              <a:gd name="connsiteY950" fmla="*/ 1340003 h 2179471"/>
              <a:gd name="connsiteX951" fmla="*/ 4441967 w 12192000"/>
              <a:gd name="connsiteY951" fmla="*/ 1287315 h 2179471"/>
              <a:gd name="connsiteX952" fmla="*/ 4468722 w 12192000"/>
              <a:gd name="connsiteY952" fmla="*/ 1327421 h 2179471"/>
              <a:gd name="connsiteX953" fmla="*/ 4488394 w 12192000"/>
              <a:gd name="connsiteY953" fmla="*/ 1550755 h 2179471"/>
              <a:gd name="connsiteX954" fmla="*/ 4509640 w 12192000"/>
              <a:gd name="connsiteY954" fmla="*/ 1463073 h 2179471"/>
              <a:gd name="connsiteX955" fmla="*/ 4544263 w 12192000"/>
              <a:gd name="connsiteY955" fmla="*/ 1654951 h 2179471"/>
              <a:gd name="connsiteX956" fmla="*/ 4578492 w 12192000"/>
              <a:gd name="connsiteY956" fmla="*/ 1460714 h 2179471"/>
              <a:gd name="connsiteX957" fmla="*/ 4591476 w 12192000"/>
              <a:gd name="connsiteY957" fmla="*/ 1400555 h 2179471"/>
              <a:gd name="connsiteX958" fmla="*/ 4592656 w 12192000"/>
              <a:gd name="connsiteY958" fmla="*/ 1284170 h 2179471"/>
              <a:gd name="connsiteX959" fmla="*/ 4607607 w 12192000"/>
              <a:gd name="connsiteY959" fmla="*/ 1284170 h 2179471"/>
              <a:gd name="connsiteX960" fmla="*/ 4607607 w 12192000"/>
              <a:gd name="connsiteY960" fmla="*/ 1423360 h 2179471"/>
              <a:gd name="connsiteX961" fmla="*/ 4613115 w 12192000"/>
              <a:gd name="connsiteY961" fmla="*/ 1422967 h 2179471"/>
              <a:gd name="connsiteX962" fmla="*/ 4632394 w 12192000"/>
              <a:gd name="connsiteY962" fmla="*/ 1286922 h 2179471"/>
              <a:gd name="connsiteX963" fmla="*/ 4632394 w 12192000"/>
              <a:gd name="connsiteY963" fmla="*/ 1703314 h 2179471"/>
              <a:gd name="connsiteX964" fmla="*/ 4647738 w 12192000"/>
              <a:gd name="connsiteY964" fmla="*/ 1703314 h 2179471"/>
              <a:gd name="connsiteX965" fmla="*/ 4663869 w 12192000"/>
              <a:gd name="connsiteY965" fmla="*/ 1301077 h 2179471"/>
              <a:gd name="connsiteX966" fmla="*/ 4674099 w 12192000"/>
              <a:gd name="connsiteY966" fmla="*/ 1301077 h 2179471"/>
              <a:gd name="connsiteX967" fmla="*/ 4674099 w 12192000"/>
              <a:gd name="connsiteY967" fmla="*/ 1635291 h 2179471"/>
              <a:gd name="connsiteX968" fmla="*/ 4681181 w 12192000"/>
              <a:gd name="connsiteY968" fmla="*/ 1634505 h 2179471"/>
              <a:gd name="connsiteX969" fmla="*/ 4695738 w 12192000"/>
              <a:gd name="connsiteY969" fmla="*/ 1444199 h 2179471"/>
              <a:gd name="connsiteX970" fmla="*/ 4708328 w 12192000"/>
              <a:gd name="connsiteY970" fmla="*/ 1444199 h 2179471"/>
              <a:gd name="connsiteX971" fmla="*/ 4717377 w 12192000"/>
              <a:gd name="connsiteY971" fmla="*/ 1479194 h 2179471"/>
              <a:gd name="connsiteX972" fmla="*/ 4752394 w 12192000"/>
              <a:gd name="connsiteY972" fmla="*/ 1366347 h 2179471"/>
              <a:gd name="connsiteX973" fmla="*/ 4758295 w 12192000"/>
              <a:gd name="connsiteY973" fmla="*/ 1297538 h 2179471"/>
              <a:gd name="connsiteX974" fmla="*/ 4796459 w 12192000"/>
              <a:gd name="connsiteY974" fmla="*/ 1629000 h 2179471"/>
              <a:gd name="connsiteX975" fmla="*/ 4804722 w 12192000"/>
              <a:gd name="connsiteY975" fmla="*/ 1640010 h 2179471"/>
              <a:gd name="connsiteX976" fmla="*/ 4811804 w 12192000"/>
              <a:gd name="connsiteY976" fmla="*/ 1580638 h 2179471"/>
              <a:gd name="connsiteX977" fmla="*/ 4822820 w 12192000"/>
              <a:gd name="connsiteY977" fmla="*/ 1581424 h 2179471"/>
              <a:gd name="connsiteX978" fmla="*/ 4822820 w 12192000"/>
              <a:gd name="connsiteY978" fmla="*/ 1934905 h 2179471"/>
              <a:gd name="connsiteX979" fmla="*/ 4835017 w 12192000"/>
              <a:gd name="connsiteY979" fmla="*/ 1855087 h 2179471"/>
              <a:gd name="connsiteX980" fmla="*/ 4849574 w 12192000"/>
              <a:gd name="connsiteY980" fmla="*/ 1498460 h 2179471"/>
              <a:gd name="connsiteX981" fmla="*/ 4876328 w 12192000"/>
              <a:gd name="connsiteY981" fmla="*/ 1285742 h 2179471"/>
              <a:gd name="connsiteX982" fmla="*/ 4896394 w 12192000"/>
              <a:gd name="connsiteY982" fmla="*/ 1489417 h 2179471"/>
              <a:gd name="connsiteX983" fmla="*/ 4901508 w 12192000"/>
              <a:gd name="connsiteY983" fmla="*/ 1489810 h 2179471"/>
              <a:gd name="connsiteX984" fmla="*/ 4901508 w 12192000"/>
              <a:gd name="connsiteY984" fmla="*/ 1365954 h 2179471"/>
              <a:gd name="connsiteX985" fmla="*/ 4918033 w 12192000"/>
              <a:gd name="connsiteY985" fmla="*/ 1365561 h 2179471"/>
              <a:gd name="connsiteX986" fmla="*/ 4918033 w 12192000"/>
              <a:gd name="connsiteY986" fmla="*/ 1582210 h 2179471"/>
              <a:gd name="connsiteX987" fmla="*/ 4930623 w 12192000"/>
              <a:gd name="connsiteY987" fmla="*/ 1581817 h 2179471"/>
              <a:gd name="connsiteX988" fmla="*/ 4930623 w 12192000"/>
              <a:gd name="connsiteY988" fmla="*/ 1272767 h 2179471"/>
              <a:gd name="connsiteX989" fmla="*/ 4968000 w 12192000"/>
              <a:gd name="connsiteY989" fmla="*/ 1500426 h 2179471"/>
              <a:gd name="connsiteX990" fmla="*/ 4968000 w 12192000"/>
              <a:gd name="connsiteY990" fmla="*/ 1001857 h 2179471"/>
              <a:gd name="connsiteX991" fmla="*/ 4968000 w 12192000"/>
              <a:gd name="connsiteY991" fmla="*/ 880753 h 2179471"/>
              <a:gd name="connsiteX992" fmla="*/ 4984525 w 12192000"/>
              <a:gd name="connsiteY992" fmla="*/ 881146 h 2179471"/>
              <a:gd name="connsiteX993" fmla="*/ 4984525 w 12192000"/>
              <a:gd name="connsiteY993" fmla="*/ 1001464 h 2179471"/>
              <a:gd name="connsiteX994" fmla="*/ 4984525 w 12192000"/>
              <a:gd name="connsiteY994" fmla="*/ 1475262 h 2179471"/>
              <a:gd name="connsiteX995" fmla="*/ 4993181 w 12192000"/>
              <a:gd name="connsiteY995" fmla="*/ 1475655 h 2179471"/>
              <a:gd name="connsiteX996" fmla="*/ 5004197 w 12192000"/>
              <a:gd name="connsiteY996" fmla="*/ 1422574 h 2179471"/>
              <a:gd name="connsiteX997" fmla="*/ 5017967 w 12192000"/>
              <a:gd name="connsiteY997" fmla="*/ 1463073 h 2179471"/>
              <a:gd name="connsiteX998" fmla="*/ 5030164 w 12192000"/>
              <a:gd name="connsiteY998" fmla="*/ 1460320 h 2179471"/>
              <a:gd name="connsiteX999" fmla="*/ 5030164 w 12192000"/>
              <a:gd name="connsiteY999" fmla="*/ 1234234 h 2179471"/>
              <a:gd name="connsiteX1000" fmla="*/ 5034492 w 12192000"/>
              <a:gd name="connsiteY1000" fmla="*/ 1234627 h 2179471"/>
              <a:gd name="connsiteX1001" fmla="*/ 5055345 w 12192000"/>
              <a:gd name="connsiteY1001" fmla="*/ 1557439 h 2179471"/>
              <a:gd name="connsiteX1002" fmla="*/ 5062426 w 12192000"/>
              <a:gd name="connsiteY1002" fmla="*/ 1556653 h 2179471"/>
              <a:gd name="connsiteX1003" fmla="*/ 5070295 w 12192000"/>
              <a:gd name="connsiteY1003" fmla="*/ 1527163 h 2179471"/>
              <a:gd name="connsiteX1004" fmla="*/ 5079738 w 12192000"/>
              <a:gd name="connsiteY1004" fmla="*/ 1527556 h 2179471"/>
              <a:gd name="connsiteX1005" fmla="*/ 5079738 w 12192000"/>
              <a:gd name="connsiteY1005" fmla="*/ 1722974 h 2179471"/>
              <a:gd name="connsiteX1006" fmla="*/ 5091541 w 12192000"/>
              <a:gd name="connsiteY1006" fmla="*/ 1723760 h 2179471"/>
              <a:gd name="connsiteX1007" fmla="*/ 5112787 w 12192000"/>
              <a:gd name="connsiteY1007" fmla="*/ 1677363 h 2179471"/>
              <a:gd name="connsiteX1008" fmla="*/ 5121049 w 12192000"/>
              <a:gd name="connsiteY1008" fmla="*/ 1678936 h 2179471"/>
              <a:gd name="connsiteX1009" fmla="*/ 5121049 w 12192000"/>
              <a:gd name="connsiteY1009" fmla="*/ 1920750 h 2179471"/>
              <a:gd name="connsiteX1010" fmla="*/ 5160787 w 12192000"/>
              <a:gd name="connsiteY1010" fmla="*/ 1192556 h 2179471"/>
              <a:gd name="connsiteX1011" fmla="*/ 5179279 w 12192000"/>
              <a:gd name="connsiteY1011" fmla="*/ 1638044 h 2179471"/>
              <a:gd name="connsiteX1012" fmla="*/ 5212722 w 12192000"/>
              <a:gd name="connsiteY1012" fmla="*/ 1001464 h 2179471"/>
              <a:gd name="connsiteX1013" fmla="*/ 5217836 w 12192000"/>
              <a:gd name="connsiteY1013" fmla="*/ 942878 h 2179471"/>
              <a:gd name="connsiteX1014" fmla="*/ 5224525 w 12192000"/>
              <a:gd name="connsiteY1014" fmla="*/ 942878 h 2179471"/>
              <a:gd name="connsiteX1015" fmla="*/ 5228853 w 12192000"/>
              <a:gd name="connsiteY1015" fmla="*/ 1001464 h 2179471"/>
              <a:gd name="connsiteX1016" fmla="*/ 5228853 w 12192000"/>
              <a:gd name="connsiteY1016" fmla="*/ 1664388 h 2179471"/>
              <a:gd name="connsiteX1017" fmla="*/ 5242230 w 12192000"/>
              <a:gd name="connsiteY1017" fmla="*/ 1664388 h 2179471"/>
              <a:gd name="connsiteX1018" fmla="*/ 5256787 w 12192000"/>
              <a:gd name="connsiteY1018" fmla="*/ 1303436 h 2179471"/>
              <a:gd name="connsiteX1019" fmla="*/ 5307935 w 12192000"/>
              <a:gd name="connsiteY1019" fmla="*/ 1182333 h 2179471"/>
              <a:gd name="connsiteX1020" fmla="*/ 5313049 w 12192000"/>
              <a:gd name="connsiteY1020" fmla="*/ 1122174 h 2179471"/>
              <a:gd name="connsiteX1021" fmla="*/ 5323279 w 12192000"/>
              <a:gd name="connsiteY1021" fmla="*/ 1460320 h 2179471"/>
              <a:gd name="connsiteX1022" fmla="*/ 5327213 w 12192000"/>
              <a:gd name="connsiteY1022" fmla="*/ 1548002 h 2179471"/>
              <a:gd name="connsiteX1023" fmla="*/ 5376787 w 12192000"/>
              <a:gd name="connsiteY1023" fmla="*/ 2008039 h 2179471"/>
              <a:gd name="connsiteX1024" fmla="*/ 5376787 w 12192000"/>
              <a:gd name="connsiteY1024" fmla="*/ 2179471 h 2179471"/>
              <a:gd name="connsiteX1025" fmla="*/ 5390164 w 12192000"/>
              <a:gd name="connsiteY1025" fmla="*/ 2179471 h 2179471"/>
              <a:gd name="connsiteX1026" fmla="*/ 5390164 w 12192000"/>
              <a:gd name="connsiteY1026" fmla="*/ 1892833 h 2179471"/>
              <a:gd name="connsiteX1027" fmla="*/ 5398426 w 12192000"/>
              <a:gd name="connsiteY1027" fmla="*/ 1892440 h 2179471"/>
              <a:gd name="connsiteX1028" fmla="*/ 5410230 w 12192000"/>
              <a:gd name="connsiteY1028" fmla="*/ 1924682 h 2179471"/>
              <a:gd name="connsiteX1029" fmla="*/ 5419279 w 12192000"/>
              <a:gd name="connsiteY1029" fmla="*/ 1923502 h 2179471"/>
              <a:gd name="connsiteX1030" fmla="*/ 5436590 w 12192000"/>
              <a:gd name="connsiteY1030" fmla="*/ 1395443 h 2179471"/>
              <a:gd name="connsiteX1031" fmla="*/ 5448000 w 12192000"/>
              <a:gd name="connsiteY1031" fmla="*/ 1395443 h 2179471"/>
              <a:gd name="connsiteX1032" fmla="*/ 5448000 w 12192000"/>
              <a:gd name="connsiteY1032" fmla="*/ 1678543 h 2179471"/>
              <a:gd name="connsiteX1033" fmla="*/ 5452328 w 12192000"/>
              <a:gd name="connsiteY1033" fmla="*/ 1678149 h 2179471"/>
              <a:gd name="connsiteX1034" fmla="*/ 5504656 w 12192000"/>
              <a:gd name="connsiteY1034" fmla="*/ 1341576 h 2179471"/>
              <a:gd name="connsiteX1035" fmla="*/ 5514492 w 12192000"/>
              <a:gd name="connsiteY1035" fmla="*/ 1342362 h 2179471"/>
              <a:gd name="connsiteX1036" fmla="*/ 5514492 w 12192000"/>
              <a:gd name="connsiteY1036" fmla="*/ 1596758 h 2179471"/>
              <a:gd name="connsiteX1037" fmla="*/ 5526689 w 12192000"/>
              <a:gd name="connsiteY1037" fmla="*/ 1596758 h 2179471"/>
              <a:gd name="connsiteX1038" fmla="*/ 5526689 w 12192000"/>
              <a:gd name="connsiteY1038" fmla="*/ 1068307 h 2179471"/>
              <a:gd name="connsiteX1039" fmla="*/ 5534951 w 12192000"/>
              <a:gd name="connsiteY1039" fmla="*/ 1068307 h 2179471"/>
              <a:gd name="connsiteX1040" fmla="*/ 5555410 w 12192000"/>
              <a:gd name="connsiteY1040" fmla="*/ 1597152 h 2179471"/>
              <a:gd name="connsiteX1041" fmla="*/ 5568000 w 12192000"/>
              <a:gd name="connsiteY1041" fmla="*/ 1596758 h 2179471"/>
              <a:gd name="connsiteX1042" fmla="*/ 5568000 w 12192000"/>
              <a:gd name="connsiteY1042" fmla="*/ 1356517 h 2179471"/>
              <a:gd name="connsiteX1043" fmla="*/ 5606951 w 12192000"/>
              <a:gd name="connsiteY1043" fmla="*/ 1542498 h 2179471"/>
              <a:gd name="connsiteX1044" fmla="*/ 5607738 w 12192000"/>
              <a:gd name="connsiteY1044" fmla="*/ 1732803 h 2179471"/>
              <a:gd name="connsiteX1045" fmla="*/ 5621902 w 12192000"/>
              <a:gd name="connsiteY1045" fmla="*/ 1732803 h 2179471"/>
              <a:gd name="connsiteX1046" fmla="*/ 5621902 w 12192000"/>
              <a:gd name="connsiteY1046" fmla="*/ 1459534 h 2179471"/>
              <a:gd name="connsiteX1047" fmla="*/ 5632131 w 12192000"/>
              <a:gd name="connsiteY1047" fmla="*/ 1459141 h 2179471"/>
              <a:gd name="connsiteX1048" fmla="*/ 5656525 w 12192000"/>
              <a:gd name="connsiteY1048" fmla="*/ 1689552 h 2179471"/>
              <a:gd name="connsiteX1049" fmla="*/ 5675804 w 12192000"/>
              <a:gd name="connsiteY1049" fmla="*/ 1687979 h 2179471"/>
              <a:gd name="connsiteX1050" fmla="*/ 5675804 w 12192000"/>
              <a:gd name="connsiteY1050" fmla="*/ 1393871 h 2179471"/>
              <a:gd name="connsiteX1051" fmla="*/ 5692328 w 12192000"/>
              <a:gd name="connsiteY1051" fmla="*/ 1394264 h 2179471"/>
              <a:gd name="connsiteX1052" fmla="*/ 5692328 w 12192000"/>
              <a:gd name="connsiteY1052" fmla="*/ 1841325 h 2179471"/>
              <a:gd name="connsiteX1053" fmla="*/ 5697836 w 12192000"/>
              <a:gd name="connsiteY1053" fmla="*/ 1840932 h 2179471"/>
              <a:gd name="connsiteX1054" fmla="*/ 5713181 w 12192000"/>
              <a:gd name="connsiteY1054" fmla="*/ 1634898 h 2179471"/>
              <a:gd name="connsiteX1055" fmla="*/ 5727345 w 12192000"/>
              <a:gd name="connsiteY1055" fmla="*/ 1635685 h 2179471"/>
              <a:gd name="connsiteX1056" fmla="*/ 5732459 w 12192000"/>
              <a:gd name="connsiteY1056" fmla="*/ 1706459 h 2179471"/>
              <a:gd name="connsiteX1057" fmla="*/ 5741508 w 12192000"/>
              <a:gd name="connsiteY1057" fmla="*/ 1706459 h 2179471"/>
              <a:gd name="connsiteX1058" fmla="*/ 5746623 w 12192000"/>
              <a:gd name="connsiteY1058" fmla="*/ 1621530 h 2179471"/>
              <a:gd name="connsiteX1059" fmla="*/ 5758426 w 12192000"/>
              <a:gd name="connsiteY1059" fmla="*/ 1621530 h 2179471"/>
              <a:gd name="connsiteX1060" fmla="*/ 5758426 w 12192000"/>
              <a:gd name="connsiteY1060" fmla="*/ 1746565 h 2179471"/>
              <a:gd name="connsiteX1061" fmla="*/ 5763148 w 12192000"/>
              <a:gd name="connsiteY1061" fmla="*/ 1746172 h 2179471"/>
              <a:gd name="connsiteX1062" fmla="*/ 5809181 w 12192000"/>
              <a:gd name="connsiteY1062" fmla="*/ 1363595 h 2179471"/>
              <a:gd name="connsiteX1063" fmla="*/ 5824918 w 12192000"/>
              <a:gd name="connsiteY1063" fmla="*/ 1365168 h 2179471"/>
              <a:gd name="connsiteX1064" fmla="*/ 5824918 w 12192000"/>
              <a:gd name="connsiteY1064" fmla="*/ 1477621 h 2179471"/>
              <a:gd name="connsiteX1065" fmla="*/ 5837115 w 12192000"/>
              <a:gd name="connsiteY1065" fmla="*/ 1477621 h 2179471"/>
              <a:gd name="connsiteX1066" fmla="*/ 5837115 w 12192000"/>
              <a:gd name="connsiteY1066" fmla="*/ 1154416 h 2179471"/>
              <a:gd name="connsiteX1067" fmla="*/ 5850099 w 12192000"/>
              <a:gd name="connsiteY1067" fmla="*/ 1293606 h 2179471"/>
              <a:gd name="connsiteX1068" fmla="*/ 5850885 w 12192000"/>
              <a:gd name="connsiteY1068" fmla="*/ 1584963 h 2179471"/>
              <a:gd name="connsiteX1069" fmla="*/ 5861115 w 12192000"/>
              <a:gd name="connsiteY1069" fmla="*/ 1584963 h 2179471"/>
              <a:gd name="connsiteX1070" fmla="*/ 5883148 w 12192000"/>
              <a:gd name="connsiteY1070" fmla="*/ 1271981 h 2179471"/>
              <a:gd name="connsiteX1071" fmla="*/ 5889836 w 12192000"/>
              <a:gd name="connsiteY1071" fmla="*/ 1271981 h 2179471"/>
              <a:gd name="connsiteX1072" fmla="*/ 5895345 w 12192000"/>
              <a:gd name="connsiteY1072" fmla="*/ 1356910 h 2179471"/>
              <a:gd name="connsiteX1073" fmla="*/ 5907541 w 12192000"/>
              <a:gd name="connsiteY1073" fmla="*/ 1356517 h 2179471"/>
              <a:gd name="connsiteX1074" fmla="*/ 5907541 w 12192000"/>
              <a:gd name="connsiteY1074" fmla="*/ 1150091 h 2179471"/>
              <a:gd name="connsiteX1075" fmla="*/ 5922492 w 12192000"/>
              <a:gd name="connsiteY1075" fmla="*/ 1150091 h 2179471"/>
              <a:gd name="connsiteX1076" fmla="*/ 5937443 w 12192000"/>
              <a:gd name="connsiteY1076" fmla="*/ 1421394 h 2179471"/>
              <a:gd name="connsiteX1077" fmla="*/ 5944131 w 12192000"/>
              <a:gd name="connsiteY1077" fmla="*/ 1421394 h 2179471"/>
              <a:gd name="connsiteX1078" fmla="*/ 5948853 w 12192000"/>
              <a:gd name="connsiteY1078" fmla="*/ 1351013 h 2179471"/>
              <a:gd name="connsiteX1079" fmla="*/ 5955541 w 12192000"/>
              <a:gd name="connsiteY1079" fmla="*/ 1351013 h 2179471"/>
              <a:gd name="connsiteX1080" fmla="*/ 5977181 w 12192000"/>
              <a:gd name="connsiteY1080" fmla="*/ 1736342 h 2179471"/>
              <a:gd name="connsiteX1081" fmla="*/ 6016525 w 12192000"/>
              <a:gd name="connsiteY1081" fmla="*/ 1259399 h 2179471"/>
              <a:gd name="connsiteX1082" fmla="*/ 6031869 w 12192000"/>
              <a:gd name="connsiteY1082" fmla="*/ 1259792 h 2179471"/>
              <a:gd name="connsiteX1083" fmla="*/ 6031869 w 12192000"/>
              <a:gd name="connsiteY1083" fmla="*/ 1920357 h 2179471"/>
              <a:gd name="connsiteX1084" fmla="*/ 6045246 w 12192000"/>
              <a:gd name="connsiteY1084" fmla="*/ 1725333 h 2179471"/>
              <a:gd name="connsiteX1085" fmla="*/ 6077508 w 12192000"/>
              <a:gd name="connsiteY1085" fmla="*/ 1317984 h 2179471"/>
              <a:gd name="connsiteX1086" fmla="*/ 6080263 w 12192000"/>
              <a:gd name="connsiteY1086" fmla="*/ 1014439 h 2179471"/>
              <a:gd name="connsiteX1087" fmla="*/ 6080656 w 12192000"/>
              <a:gd name="connsiteY1087" fmla="*/ 1001857 h 2179471"/>
              <a:gd name="connsiteX1088" fmla="*/ 6086558 w 12192000"/>
              <a:gd name="connsiteY1088" fmla="*/ 905918 h 2179471"/>
              <a:gd name="connsiteX1089" fmla="*/ 6097967 w 12192000"/>
              <a:gd name="connsiteY1089" fmla="*/ 905918 h 2179471"/>
              <a:gd name="connsiteX1090" fmla="*/ 6097967 w 12192000"/>
              <a:gd name="connsiteY1090" fmla="*/ 966076 h 2179471"/>
              <a:gd name="connsiteX1091" fmla="*/ 6097181 w 12192000"/>
              <a:gd name="connsiteY1091" fmla="*/ 1573560 h 2179471"/>
              <a:gd name="connsiteX1092" fmla="*/ 6100328 w 12192000"/>
              <a:gd name="connsiteY1092" fmla="*/ 1624675 h 2179471"/>
              <a:gd name="connsiteX1093" fmla="*/ 6135345 w 12192000"/>
              <a:gd name="connsiteY1093" fmla="*/ 1714323 h 2179471"/>
              <a:gd name="connsiteX1094" fmla="*/ 6135345 w 12192000"/>
              <a:gd name="connsiteY1094" fmla="*/ 1976190 h 2179471"/>
              <a:gd name="connsiteX1095" fmla="*/ 6147935 w 12192000"/>
              <a:gd name="connsiteY1095" fmla="*/ 1976583 h 2179471"/>
              <a:gd name="connsiteX1096" fmla="*/ 6147935 w 12192000"/>
              <a:gd name="connsiteY1096" fmla="*/ 1905808 h 2179471"/>
              <a:gd name="connsiteX1097" fmla="*/ 6148722 w 12192000"/>
              <a:gd name="connsiteY1097" fmla="*/ 1244064 h 2179471"/>
              <a:gd name="connsiteX1098" fmla="*/ 6149902 w 12192000"/>
              <a:gd name="connsiteY1098" fmla="*/ 1027808 h 2179471"/>
              <a:gd name="connsiteX1099" fmla="*/ 6160131 w 12192000"/>
              <a:gd name="connsiteY1099" fmla="*/ 995959 h 2179471"/>
              <a:gd name="connsiteX1100" fmla="*/ 6165246 w 12192000"/>
              <a:gd name="connsiteY1100" fmla="*/ 1001070 h 2179471"/>
              <a:gd name="connsiteX1101" fmla="*/ 6222295 w 12192000"/>
              <a:gd name="connsiteY1101" fmla="*/ 1377750 h 2179471"/>
              <a:gd name="connsiteX1102" fmla="*/ 6222295 w 12192000"/>
              <a:gd name="connsiteY1102" fmla="*/ 1273947 h 2179471"/>
              <a:gd name="connsiteX1103" fmla="*/ 6226623 w 12192000"/>
              <a:gd name="connsiteY1103" fmla="*/ 1274340 h 2179471"/>
              <a:gd name="connsiteX1104" fmla="*/ 6247082 w 12192000"/>
              <a:gd name="connsiteY1104" fmla="*/ 1864523 h 2179471"/>
              <a:gd name="connsiteX1105" fmla="*/ 6259672 w 12192000"/>
              <a:gd name="connsiteY1105" fmla="*/ 1864130 h 2179471"/>
              <a:gd name="connsiteX1106" fmla="*/ 6259672 w 12192000"/>
              <a:gd name="connsiteY1106" fmla="*/ 1176042 h 2179471"/>
              <a:gd name="connsiteX1107" fmla="*/ 6271869 w 12192000"/>
              <a:gd name="connsiteY1107" fmla="*/ 1176042 h 2179471"/>
              <a:gd name="connsiteX1108" fmla="*/ 6271869 w 12192000"/>
              <a:gd name="connsiteY1108" fmla="*/ 1962035 h 2179471"/>
              <a:gd name="connsiteX1109" fmla="*/ 6297836 w 12192000"/>
              <a:gd name="connsiteY1109" fmla="*/ 1721794 h 2179471"/>
              <a:gd name="connsiteX1110" fmla="*/ 6299017 w 12192000"/>
              <a:gd name="connsiteY1110" fmla="*/ 1356124 h 2179471"/>
              <a:gd name="connsiteX1111" fmla="*/ 6312000 w 12192000"/>
              <a:gd name="connsiteY1111" fmla="*/ 1285742 h 2179471"/>
              <a:gd name="connsiteX1112" fmla="*/ 6354885 w 12192000"/>
              <a:gd name="connsiteY1112" fmla="*/ 1512222 h 2179471"/>
              <a:gd name="connsiteX1113" fmla="*/ 6354885 w 12192000"/>
              <a:gd name="connsiteY1113" fmla="*/ 1371065 h 2179471"/>
              <a:gd name="connsiteX1114" fmla="*/ 6365508 w 12192000"/>
              <a:gd name="connsiteY1114" fmla="*/ 1443020 h 2179471"/>
              <a:gd name="connsiteX1115" fmla="*/ 6367082 w 12192000"/>
              <a:gd name="connsiteY1115" fmla="*/ 1693484 h 2179471"/>
              <a:gd name="connsiteX1116" fmla="*/ 6381640 w 12192000"/>
              <a:gd name="connsiteY1116" fmla="*/ 1907774 h 2179471"/>
              <a:gd name="connsiteX1117" fmla="*/ 6396197 w 12192000"/>
              <a:gd name="connsiteY1117" fmla="*/ 1906988 h 2179471"/>
              <a:gd name="connsiteX1118" fmla="*/ 6396197 w 12192000"/>
              <a:gd name="connsiteY1118" fmla="*/ 1138295 h 2179471"/>
              <a:gd name="connsiteX1119" fmla="*/ 6408394 w 12192000"/>
              <a:gd name="connsiteY1119" fmla="*/ 1138295 h 2179471"/>
              <a:gd name="connsiteX1120" fmla="*/ 6408394 w 12192000"/>
              <a:gd name="connsiteY1120" fmla="*/ 1211822 h 2179471"/>
              <a:gd name="connsiteX1121" fmla="*/ 6408394 w 12192000"/>
              <a:gd name="connsiteY1121" fmla="*/ 1881430 h 2179471"/>
              <a:gd name="connsiteX1122" fmla="*/ 6420590 w 12192000"/>
              <a:gd name="connsiteY1122" fmla="*/ 1976583 h 2179471"/>
              <a:gd name="connsiteX1123" fmla="*/ 6433967 w 12192000"/>
              <a:gd name="connsiteY1123" fmla="*/ 1975010 h 2179471"/>
              <a:gd name="connsiteX1124" fmla="*/ 6433967 w 12192000"/>
              <a:gd name="connsiteY1124" fmla="*/ 1908561 h 2179471"/>
              <a:gd name="connsiteX1125" fmla="*/ 6435148 w 12192000"/>
              <a:gd name="connsiteY1125" fmla="*/ 1394264 h 2179471"/>
              <a:gd name="connsiteX1126" fmla="*/ 6461115 w 12192000"/>
              <a:gd name="connsiteY1126" fmla="*/ 1286136 h 2179471"/>
              <a:gd name="connsiteX1127" fmla="*/ 6474885 w 12192000"/>
              <a:gd name="connsiteY1127" fmla="*/ 1610913 h 2179471"/>
              <a:gd name="connsiteX1128" fmla="*/ 6482361 w 12192000"/>
              <a:gd name="connsiteY1128" fmla="*/ 1609734 h 2179471"/>
              <a:gd name="connsiteX1129" fmla="*/ 6500853 w 12192000"/>
              <a:gd name="connsiteY1129" fmla="*/ 1466218 h 2179471"/>
              <a:gd name="connsiteX1130" fmla="*/ 6519738 w 12192000"/>
              <a:gd name="connsiteY1130" fmla="*/ 1652199 h 2179471"/>
              <a:gd name="connsiteX1131" fmla="*/ 6525246 w 12192000"/>
              <a:gd name="connsiteY1131" fmla="*/ 1652985 h 2179471"/>
              <a:gd name="connsiteX1132" fmla="*/ 6532328 w 12192000"/>
              <a:gd name="connsiteY1132" fmla="*/ 1593613 h 2179471"/>
              <a:gd name="connsiteX1133" fmla="*/ 6544918 w 12192000"/>
              <a:gd name="connsiteY1133" fmla="*/ 1594006 h 2179471"/>
              <a:gd name="connsiteX1134" fmla="*/ 6561443 w 12192000"/>
              <a:gd name="connsiteY1134" fmla="*/ 1745779 h 2179471"/>
              <a:gd name="connsiteX1135" fmla="*/ 6570099 w 12192000"/>
              <a:gd name="connsiteY1135" fmla="*/ 1530702 h 2179471"/>
              <a:gd name="connsiteX1136" fmla="*/ 6587410 w 12192000"/>
              <a:gd name="connsiteY1136" fmla="*/ 1313659 h 2179471"/>
              <a:gd name="connsiteX1137" fmla="*/ 6619672 w 12192000"/>
              <a:gd name="connsiteY1137" fmla="*/ 1504358 h 2179471"/>
              <a:gd name="connsiteX1138" fmla="*/ 6624394 w 12192000"/>
              <a:gd name="connsiteY1138" fmla="*/ 1432010 h 2179471"/>
              <a:gd name="connsiteX1139" fmla="*/ 6636984 w 12192000"/>
              <a:gd name="connsiteY1139" fmla="*/ 1327814 h 2179471"/>
              <a:gd name="connsiteX1140" fmla="*/ 6651148 w 12192000"/>
              <a:gd name="connsiteY1140" fmla="*/ 1867276 h 2179471"/>
              <a:gd name="connsiteX1141" fmla="*/ 6651148 w 12192000"/>
              <a:gd name="connsiteY1141" fmla="*/ 1874353 h 2179471"/>
              <a:gd name="connsiteX1142" fmla="*/ 6662558 w 12192000"/>
              <a:gd name="connsiteY1142" fmla="*/ 1904629 h 2179471"/>
              <a:gd name="connsiteX1143" fmla="*/ 6677902 w 12192000"/>
              <a:gd name="connsiteY1143" fmla="*/ 1902270 h 2179471"/>
              <a:gd name="connsiteX1144" fmla="*/ 6678689 w 12192000"/>
              <a:gd name="connsiteY1144" fmla="*/ 1667533 h 2179471"/>
              <a:gd name="connsiteX1145" fmla="*/ 6704656 w 12192000"/>
              <a:gd name="connsiteY1145" fmla="*/ 1476834 h 2179471"/>
              <a:gd name="connsiteX1146" fmla="*/ 6718033 w 12192000"/>
              <a:gd name="connsiteY1146" fmla="*/ 1391905 h 2179471"/>
              <a:gd name="connsiteX1147" fmla="*/ 6719213 w 12192000"/>
              <a:gd name="connsiteY1147" fmla="*/ 1141834 h 2179471"/>
              <a:gd name="connsiteX1148" fmla="*/ 6728656 w 12192000"/>
              <a:gd name="connsiteY1148" fmla="*/ 1095830 h 2179471"/>
              <a:gd name="connsiteX1149" fmla="*/ 6747935 w 12192000"/>
              <a:gd name="connsiteY1149" fmla="*/ 1097796 h 2179471"/>
              <a:gd name="connsiteX1150" fmla="*/ 6747935 w 12192000"/>
              <a:gd name="connsiteY1150" fmla="*/ 1553114 h 2179471"/>
              <a:gd name="connsiteX1151" fmla="*/ 6760525 w 12192000"/>
              <a:gd name="connsiteY1151" fmla="*/ 1553114 h 2179471"/>
              <a:gd name="connsiteX1152" fmla="*/ 6760525 w 12192000"/>
              <a:gd name="connsiteY1152" fmla="*/ 1326241 h 2179471"/>
              <a:gd name="connsiteX1153" fmla="*/ 6770361 w 12192000"/>
              <a:gd name="connsiteY1153" fmla="*/ 1325848 h 2179471"/>
              <a:gd name="connsiteX1154" fmla="*/ 6804984 w 12192000"/>
              <a:gd name="connsiteY1154" fmla="*/ 1594792 h 2179471"/>
              <a:gd name="connsiteX1155" fmla="*/ 6814426 w 12192000"/>
              <a:gd name="connsiteY1155" fmla="*/ 1594006 h 2179471"/>
              <a:gd name="connsiteX1156" fmla="*/ 6814426 w 12192000"/>
              <a:gd name="connsiteY1156" fmla="*/ 1122960 h 2179471"/>
              <a:gd name="connsiteX1157" fmla="*/ 6855738 w 12192000"/>
              <a:gd name="connsiteY1157" fmla="*/ 1554294 h 2179471"/>
              <a:gd name="connsiteX1158" fmla="*/ 6855738 w 12192000"/>
              <a:gd name="connsiteY1158" fmla="*/ 1190590 h 2179471"/>
              <a:gd name="connsiteX1159" fmla="*/ 6865967 w 12192000"/>
              <a:gd name="connsiteY1159" fmla="*/ 1189410 h 2179471"/>
              <a:gd name="connsiteX1160" fmla="*/ 6927738 w 12192000"/>
              <a:gd name="connsiteY1160" fmla="*/ 1577492 h 2179471"/>
              <a:gd name="connsiteX1161" fmla="*/ 6944263 w 12192000"/>
              <a:gd name="connsiteY1161" fmla="*/ 1576706 h 2179471"/>
              <a:gd name="connsiteX1162" fmla="*/ 6968263 w 12192000"/>
              <a:gd name="connsiteY1162" fmla="*/ 1339610 h 2179471"/>
              <a:gd name="connsiteX1163" fmla="*/ 6975738 w 12192000"/>
              <a:gd name="connsiteY1163" fmla="*/ 1339610 h 2179471"/>
              <a:gd name="connsiteX1164" fmla="*/ 6975738 w 12192000"/>
              <a:gd name="connsiteY1164" fmla="*/ 1570414 h 2179471"/>
              <a:gd name="connsiteX1165" fmla="*/ 6991082 w 12192000"/>
              <a:gd name="connsiteY1165" fmla="*/ 1570808 h 2179471"/>
              <a:gd name="connsiteX1166" fmla="*/ 7008787 w 12192000"/>
              <a:gd name="connsiteY1166" fmla="*/ 1178794 h 2179471"/>
              <a:gd name="connsiteX1167" fmla="*/ 7029640 w 12192000"/>
              <a:gd name="connsiteY1167" fmla="*/ 1340790 h 2179471"/>
              <a:gd name="connsiteX1168" fmla="*/ 7033967 w 12192000"/>
              <a:gd name="connsiteY1168" fmla="*/ 1368313 h 2179471"/>
              <a:gd name="connsiteX1169" fmla="*/ 7041049 w 12192000"/>
              <a:gd name="connsiteY1169" fmla="*/ 1367134 h 2179471"/>
              <a:gd name="connsiteX1170" fmla="*/ 7047345 w 12192000"/>
              <a:gd name="connsiteY1170" fmla="*/ 1286529 h 2179471"/>
              <a:gd name="connsiteX1171" fmla="*/ 7054426 w 12192000"/>
              <a:gd name="connsiteY1171" fmla="*/ 1287315 h 2179471"/>
              <a:gd name="connsiteX1172" fmla="*/ 7085115 w 12192000"/>
              <a:gd name="connsiteY1172" fmla="*/ 1663601 h 2179471"/>
              <a:gd name="connsiteX1173" fmla="*/ 7095738 w 12192000"/>
              <a:gd name="connsiteY1173" fmla="*/ 1662815 h 2179471"/>
              <a:gd name="connsiteX1174" fmla="*/ 7095738 w 12192000"/>
              <a:gd name="connsiteY1174" fmla="*/ 1014439 h 2179471"/>
              <a:gd name="connsiteX1175" fmla="*/ 7098099 w 12192000"/>
              <a:gd name="connsiteY1175" fmla="*/ 1001464 h 2179471"/>
              <a:gd name="connsiteX1176" fmla="*/ 7105181 w 12192000"/>
              <a:gd name="connsiteY1176" fmla="*/ 1001070 h 2179471"/>
              <a:gd name="connsiteX1177" fmla="*/ 7112263 w 12192000"/>
              <a:gd name="connsiteY1177" fmla="*/ 1001464 h 2179471"/>
              <a:gd name="connsiteX1178" fmla="*/ 7112263 w 12192000"/>
              <a:gd name="connsiteY1178" fmla="*/ 1660456 h 2179471"/>
              <a:gd name="connsiteX1179" fmla="*/ 7131935 w 12192000"/>
              <a:gd name="connsiteY1179" fmla="*/ 1660456 h 2179471"/>
              <a:gd name="connsiteX1180" fmla="*/ 7142164 w 12192000"/>
              <a:gd name="connsiteY1180" fmla="*/ 1126106 h 2179471"/>
              <a:gd name="connsiteX1181" fmla="*/ 7148066 w 12192000"/>
              <a:gd name="connsiteY1181" fmla="*/ 1126499 h 2179471"/>
              <a:gd name="connsiteX1182" fmla="*/ 7161836 w 12192000"/>
              <a:gd name="connsiteY1182" fmla="*/ 1291640 h 2179471"/>
              <a:gd name="connsiteX1183" fmla="*/ 7174820 w 12192000"/>
              <a:gd name="connsiteY1183" fmla="*/ 1292820 h 2179471"/>
              <a:gd name="connsiteX1184" fmla="*/ 7200000 w 12192000"/>
              <a:gd name="connsiteY1184" fmla="*/ 1241705 h 2179471"/>
              <a:gd name="connsiteX1185" fmla="*/ 7211804 w 12192000"/>
              <a:gd name="connsiteY1185" fmla="*/ 1242098 h 2179471"/>
              <a:gd name="connsiteX1186" fmla="*/ 7223607 w 12192000"/>
              <a:gd name="connsiteY1186" fmla="*/ 1514974 h 2179471"/>
              <a:gd name="connsiteX1187" fmla="*/ 7232263 w 12192000"/>
              <a:gd name="connsiteY1187" fmla="*/ 1514581 h 2179471"/>
              <a:gd name="connsiteX1188" fmla="*/ 7232263 w 12192000"/>
              <a:gd name="connsiteY1188" fmla="*/ 1219293 h 2179471"/>
              <a:gd name="connsiteX1189" fmla="*/ 7245640 w 12192000"/>
              <a:gd name="connsiteY1189" fmla="*/ 1289281 h 2179471"/>
              <a:gd name="connsiteX1190" fmla="*/ 7265312 w 12192000"/>
              <a:gd name="connsiteY1190" fmla="*/ 1525984 h 2179471"/>
              <a:gd name="connsiteX1191" fmla="*/ 7271213 w 12192000"/>
              <a:gd name="connsiteY1191" fmla="*/ 1525590 h 2179471"/>
              <a:gd name="connsiteX1192" fmla="*/ 7287738 w 12192000"/>
              <a:gd name="connsiteY1192" fmla="*/ 1259792 h 2179471"/>
              <a:gd name="connsiteX1193" fmla="*/ 7315279 w 12192000"/>
              <a:gd name="connsiteY1193" fmla="*/ 1312480 h 2179471"/>
              <a:gd name="connsiteX1194" fmla="*/ 7316459 w 12192000"/>
              <a:gd name="connsiteY1194" fmla="*/ 1213395 h 2179471"/>
              <a:gd name="connsiteX1195" fmla="*/ 7340459 w 12192000"/>
              <a:gd name="connsiteY1195" fmla="*/ 1182726 h 2179471"/>
              <a:gd name="connsiteX1196" fmla="*/ 7362885 w 12192000"/>
              <a:gd name="connsiteY1196" fmla="*/ 1431224 h 2179471"/>
              <a:gd name="connsiteX1197" fmla="*/ 7377443 w 12192000"/>
              <a:gd name="connsiteY1197" fmla="*/ 1430831 h 2179471"/>
              <a:gd name="connsiteX1198" fmla="*/ 7377443 w 12192000"/>
              <a:gd name="connsiteY1198" fmla="*/ 1084821 h 2179471"/>
              <a:gd name="connsiteX1199" fmla="*/ 7393967 w 12192000"/>
              <a:gd name="connsiteY1199" fmla="*/ 1084821 h 2179471"/>
              <a:gd name="connsiteX1200" fmla="*/ 7393967 w 12192000"/>
              <a:gd name="connsiteY1200" fmla="*/ 1527556 h 2179471"/>
              <a:gd name="connsiteX1201" fmla="*/ 7406164 w 12192000"/>
              <a:gd name="connsiteY1201" fmla="*/ 1528343 h 2179471"/>
              <a:gd name="connsiteX1202" fmla="*/ 7428590 w 12192000"/>
              <a:gd name="connsiteY1202" fmla="*/ 1365168 h 2179471"/>
              <a:gd name="connsiteX1203" fmla="*/ 7445115 w 12192000"/>
              <a:gd name="connsiteY1203" fmla="*/ 1382861 h 2179471"/>
              <a:gd name="connsiteX1204" fmla="*/ 7464394 w 12192000"/>
              <a:gd name="connsiteY1204" fmla="*/ 1139868 h 2179471"/>
              <a:gd name="connsiteX1205" fmla="*/ 7490361 w 12192000"/>
              <a:gd name="connsiteY1205" fmla="*/ 1172896 h 2179471"/>
              <a:gd name="connsiteX1206" fmla="*/ 7493115 w 12192000"/>
              <a:gd name="connsiteY1206" fmla="*/ 1338430 h 2179471"/>
              <a:gd name="connsiteX1207" fmla="*/ 7494689 w 12192000"/>
              <a:gd name="connsiteY1207" fmla="*/ 1344721 h 2179471"/>
              <a:gd name="connsiteX1208" fmla="*/ 7498623 w 12192000"/>
              <a:gd name="connsiteY1208" fmla="*/ 1349833 h 2179471"/>
              <a:gd name="connsiteX1209" fmla="*/ 7516722 w 12192000"/>
              <a:gd name="connsiteY1209" fmla="*/ 1299897 h 2179471"/>
              <a:gd name="connsiteX1210" fmla="*/ 7517902 w 12192000"/>
              <a:gd name="connsiteY1210" fmla="*/ 1112737 h 2179471"/>
              <a:gd name="connsiteX1211" fmla="*/ 7559607 w 12192000"/>
              <a:gd name="connsiteY1211" fmla="*/ 1487057 h 2179471"/>
              <a:gd name="connsiteX1212" fmla="*/ 7559607 w 12192000"/>
              <a:gd name="connsiteY1212" fmla="*/ 1233055 h 2179471"/>
              <a:gd name="connsiteX1213" fmla="*/ 7571804 w 12192000"/>
              <a:gd name="connsiteY1213" fmla="*/ 1232661 h 2179471"/>
              <a:gd name="connsiteX1214" fmla="*/ 7571804 w 12192000"/>
              <a:gd name="connsiteY1214" fmla="*/ 1430831 h 2179471"/>
              <a:gd name="connsiteX1215" fmla="*/ 7576525 w 12192000"/>
              <a:gd name="connsiteY1215" fmla="*/ 1429651 h 2179471"/>
              <a:gd name="connsiteX1216" fmla="*/ 7613508 w 12192000"/>
              <a:gd name="connsiteY1216" fmla="*/ 1125320 h 2179471"/>
              <a:gd name="connsiteX1217" fmla="*/ 7624918 w 12192000"/>
              <a:gd name="connsiteY1217" fmla="*/ 1126106 h 2179471"/>
              <a:gd name="connsiteX1218" fmla="*/ 7644984 w 12192000"/>
              <a:gd name="connsiteY1218" fmla="*/ 1297931 h 2179471"/>
              <a:gd name="connsiteX1219" fmla="*/ 7650492 w 12192000"/>
              <a:gd name="connsiteY1219" fmla="*/ 1297538 h 2179471"/>
              <a:gd name="connsiteX1220" fmla="*/ 7650492 w 12192000"/>
              <a:gd name="connsiteY1220" fmla="*/ 1001464 h 2179471"/>
              <a:gd name="connsiteX1221" fmla="*/ 7653246 w 12192000"/>
              <a:gd name="connsiteY1221" fmla="*/ 948776 h 2179471"/>
              <a:gd name="connsiteX1222" fmla="*/ 7668197 w 12192000"/>
              <a:gd name="connsiteY1222" fmla="*/ 1001857 h 2179471"/>
              <a:gd name="connsiteX1223" fmla="*/ 7668197 w 12192000"/>
              <a:gd name="connsiteY1223" fmla="*/ 1014439 h 2179471"/>
              <a:gd name="connsiteX1224" fmla="*/ 7687476 w 12192000"/>
              <a:gd name="connsiteY1224" fmla="*/ 1343149 h 2179471"/>
              <a:gd name="connsiteX1225" fmla="*/ 7699672 w 12192000"/>
              <a:gd name="connsiteY1225" fmla="*/ 1303829 h 2179471"/>
              <a:gd name="connsiteX1226" fmla="*/ 7708328 w 12192000"/>
              <a:gd name="connsiteY1226" fmla="*/ 1305402 h 2179471"/>
              <a:gd name="connsiteX1227" fmla="*/ 7708328 w 12192000"/>
              <a:gd name="connsiteY1227" fmla="*/ 1459141 h 2179471"/>
              <a:gd name="connsiteX1228" fmla="*/ 7722885 w 12192000"/>
              <a:gd name="connsiteY1228" fmla="*/ 1459927 h 2179471"/>
              <a:gd name="connsiteX1229" fmla="*/ 7734295 w 12192000"/>
              <a:gd name="connsiteY1229" fmla="*/ 1356517 h 2179471"/>
              <a:gd name="connsiteX1230" fmla="*/ 7748066 w 12192000"/>
              <a:gd name="connsiteY1230" fmla="*/ 1150091 h 2179471"/>
              <a:gd name="connsiteX1231" fmla="*/ 7797246 w 12192000"/>
              <a:gd name="connsiteY1231" fmla="*/ 1251535 h 2179471"/>
              <a:gd name="connsiteX1232" fmla="*/ 7805115 w 12192000"/>
              <a:gd name="connsiteY1232" fmla="*/ 1098976 h 2179471"/>
              <a:gd name="connsiteX1233" fmla="*/ 7851148 w 12192000"/>
              <a:gd name="connsiteY1233" fmla="*/ 1366347 h 2179471"/>
              <a:gd name="connsiteX1234" fmla="*/ 7901115 w 12192000"/>
              <a:gd name="connsiteY1234" fmla="*/ 1134756 h 2179471"/>
              <a:gd name="connsiteX1235" fmla="*/ 7925508 w 12192000"/>
              <a:gd name="connsiteY1235" fmla="*/ 1256253 h 2179471"/>
              <a:gd name="connsiteX1236" fmla="*/ 7940459 w 12192000"/>
              <a:gd name="connsiteY1236" fmla="*/ 1254287 h 2179471"/>
              <a:gd name="connsiteX1237" fmla="*/ 7940459 w 12192000"/>
              <a:gd name="connsiteY1237" fmla="*/ 1073025 h 2179471"/>
              <a:gd name="connsiteX1238" fmla="*/ 7942820 w 12192000"/>
              <a:gd name="connsiteY1238" fmla="*/ 1073811 h 2179471"/>
              <a:gd name="connsiteX1239" fmla="*/ 7974295 w 12192000"/>
              <a:gd name="connsiteY1239" fmla="*/ 1365954 h 2179471"/>
              <a:gd name="connsiteX1240" fmla="*/ 7993574 w 12192000"/>
              <a:gd name="connsiteY1240" fmla="*/ 1365954 h 2179471"/>
              <a:gd name="connsiteX1241" fmla="*/ 8019541 w 12192000"/>
              <a:gd name="connsiteY1241" fmla="*/ 1125320 h 2179471"/>
              <a:gd name="connsiteX1242" fmla="*/ 8043148 w 12192000"/>
              <a:gd name="connsiteY1242" fmla="*/ 1127679 h 2179471"/>
              <a:gd name="connsiteX1243" fmla="*/ 8074623 w 12192000"/>
              <a:gd name="connsiteY1243" fmla="*/ 1226370 h 2179471"/>
              <a:gd name="connsiteX1244" fmla="*/ 8095869 w 12192000"/>
              <a:gd name="connsiteY1244" fmla="*/ 1142620 h 2179471"/>
              <a:gd name="connsiteX1245" fmla="*/ 8159607 w 12192000"/>
              <a:gd name="connsiteY1245" fmla="*/ 1257433 h 2179471"/>
              <a:gd name="connsiteX1246" fmla="*/ 8159607 w 12192000"/>
              <a:gd name="connsiteY1246" fmla="*/ 1115490 h 2179471"/>
              <a:gd name="connsiteX1247" fmla="*/ 8172197 w 12192000"/>
              <a:gd name="connsiteY1247" fmla="*/ 1115097 h 2179471"/>
              <a:gd name="connsiteX1248" fmla="*/ 8193443 w 12192000"/>
              <a:gd name="connsiteY1248" fmla="*/ 1209463 h 2179471"/>
              <a:gd name="connsiteX1249" fmla="*/ 8216263 w 12192000"/>
              <a:gd name="connsiteY1249" fmla="*/ 1273553 h 2179471"/>
              <a:gd name="connsiteX1250" fmla="*/ 8235541 w 12192000"/>
              <a:gd name="connsiteY1250" fmla="*/ 1160707 h 2179471"/>
              <a:gd name="connsiteX1251" fmla="*/ 8275672 w 12192000"/>
              <a:gd name="connsiteY1251" fmla="*/ 1206317 h 2179471"/>
              <a:gd name="connsiteX1252" fmla="*/ 8278426 w 12192000"/>
              <a:gd name="connsiteY1252" fmla="*/ 1243671 h 2179471"/>
              <a:gd name="connsiteX1253" fmla="*/ 8288263 w 12192000"/>
              <a:gd name="connsiteY1253" fmla="*/ 1243671 h 2179471"/>
              <a:gd name="connsiteX1254" fmla="*/ 8288263 w 12192000"/>
              <a:gd name="connsiteY1254" fmla="*/ 1057297 h 2179471"/>
              <a:gd name="connsiteX1255" fmla="*/ 8301246 w 12192000"/>
              <a:gd name="connsiteY1255" fmla="*/ 1056511 h 2179471"/>
              <a:gd name="connsiteX1256" fmla="*/ 8323279 w 12192000"/>
              <a:gd name="connsiteY1256" fmla="*/ 1207104 h 2179471"/>
              <a:gd name="connsiteX1257" fmla="*/ 8334295 w 12192000"/>
              <a:gd name="connsiteY1257" fmla="*/ 1189410 h 2179471"/>
              <a:gd name="connsiteX1258" fmla="*/ 8339804 w 12192000"/>
              <a:gd name="connsiteY1258" fmla="*/ 1189017 h 2179471"/>
              <a:gd name="connsiteX1259" fmla="*/ 8351607 w 12192000"/>
              <a:gd name="connsiteY1259" fmla="*/ 1234627 h 2179471"/>
              <a:gd name="connsiteX1260" fmla="*/ 8361836 w 12192000"/>
              <a:gd name="connsiteY1260" fmla="*/ 1233448 h 2179471"/>
              <a:gd name="connsiteX1261" fmla="*/ 8385049 w 12192000"/>
              <a:gd name="connsiteY1261" fmla="*/ 1097403 h 2179471"/>
              <a:gd name="connsiteX1262" fmla="*/ 8419279 w 12192000"/>
              <a:gd name="connsiteY1262" fmla="*/ 1241705 h 2179471"/>
              <a:gd name="connsiteX1263" fmla="*/ 8428721 w 12192000"/>
              <a:gd name="connsiteY1263" fmla="*/ 1241312 h 2179471"/>
              <a:gd name="connsiteX1264" fmla="*/ 8428721 w 12192000"/>
              <a:gd name="connsiteY1264" fmla="*/ 1106053 h 2179471"/>
              <a:gd name="connsiteX1265" fmla="*/ 8442885 w 12192000"/>
              <a:gd name="connsiteY1265" fmla="*/ 1104480 h 2179471"/>
              <a:gd name="connsiteX1266" fmla="*/ 8489311 w 12192000"/>
              <a:gd name="connsiteY1266" fmla="*/ 1231089 h 2179471"/>
              <a:gd name="connsiteX1267" fmla="*/ 8544393 w 12192000"/>
              <a:gd name="connsiteY1267" fmla="*/ 1069486 h 2179471"/>
              <a:gd name="connsiteX1268" fmla="*/ 8552656 w 12192000"/>
              <a:gd name="connsiteY1268" fmla="*/ 1170930 h 2179471"/>
              <a:gd name="connsiteX1269" fmla="*/ 8568787 w 12192000"/>
              <a:gd name="connsiteY1269" fmla="*/ 1170144 h 2179471"/>
              <a:gd name="connsiteX1270" fmla="*/ 8577836 w 12192000"/>
              <a:gd name="connsiteY1270" fmla="*/ 1080889 h 2179471"/>
              <a:gd name="connsiteX1271" fmla="*/ 8634885 w 12192000"/>
              <a:gd name="connsiteY1271" fmla="*/ 1217720 h 2179471"/>
              <a:gd name="connsiteX1272" fmla="*/ 8683672 w 12192000"/>
              <a:gd name="connsiteY1272" fmla="*/ 1114703 h 2179471"/>
              <a:gd name="connsiteX1273" fmla="*/ 8706098 w 12192000"/>
              <a:gd name="connsiteY1273" fmla="*/ 1187444 h 2179471"/>
              <a:gd name="connsiteX1274" fmla="*/ 8714361 w 12192000"/>
              <a:gd name="connsiteY1274" fmla="*/ 1081282 h 2179471"/>
              <a:gd name="connsiteX1275" fmla="*/ 8728525 w 12192000"/>
              <a:gd name="connsiteY1275" fmla="*/ 1128072 h 2179471"/>
              <a:gd name="connsiteX1276" fmla="*/ 8757246 w 12192000"/>
              <a:gd name="connsiteY1276" fmla="*/ 1111951 h 2179471"/>
              <a:gd name="connsiteX1277" fmla="*/ 8776131 w 12192000"/>
              <a:gd name="connsiteY1277" fmla="*/ 1178007 h 2179471"/>
              <a:gd name="connsiteX1278" fmla="*/ 8828066 w 12192000"/>
              <a:gd name="connsiteY1278" fmla="*/ 1138295 h 2179471"/>
              <a:gd name="connsiteX1279" fmla="*/ 8840262 w 12192000"/>
              <a:gd name="connsiteY1279" fmla="*/ 1173289 h 2179471"/>
              <a:gd name="connsiteX1280" fmla="*/ 8904393 w 12192000"/>
              <a:gd name="connsiteY1280" fmla="*/ 1105660 h 2179471"/>
              <a:gd name="connsiteX1281" fmla="*/ 8943344 w 12192000"/>
              <a:gd name="connsiteY1281" fmla="*/ 1165818 h 2179471"/>
              <a:gd name="connsiteX1282" fmla="*/ 8954754 w 12192000"/>
              <a:gd name="connsiteY1282" fmla="*/ 1163853 h 2179471"/>
              <a:gd name="connsiteX1283" fmla="*/ 8954754 w 12192000"/>
              <a:gd name="connsiteY1283" fmla="*/ 1060443 h 2179471"/>
              <a:gd name="connsiteX1284" fmla="*/ 8963803 w 12192000"/>
              <a:gd name="connsiteY1284" fmla="*/ 1061229 h 2179471"/>
              <a:gd name="connsiteX1285" fmla="*/ 8972459 w 12192000"/>
              <a:gd name="connsiteY1285" fmla="*/ 1150091 h 2179471"/>
              <a:gd name="connsiteX1286" fmla="*/ 9036197 w 12192000"/>
              <a:gd name="connsiteY1286" fmla="*/ 1015619 h 2179471"/>
              <a:gd name="connsiteX1287" fmla="*/ 9041705 w 12192000"/>
              <a:gd name="connsiteY1287" fmla="*/ 1015225 h 2179471"/>
              <a:gd name="connsiteX1288" fmla="*/ 9046820 w 12192000"/>
              <a:gd name="connsiteY1288" fmla="*/ 1015619 h 2179471"/>
              <a:gd name="connsiteX1289" fmla="*/ 9074361 w 12192000"/>
              <a:gd name="connsiteY1289" fmla="*/ 1167391 h 2179471"/>
              <a:gd name="connsiteX1290" fmla="*/ 9139279 w 12192000"/>
              <a:gd name="connsiteY1290" fmla="*/ 1121781 h 2179471"/>
              <a:gd name="connsiteX1291" fmla="*/ 9188852 w 12192000"/>
              <a:gd name="connsiteY1291" fmla="*/ 1060049 h 2179471"/>
              <a:gd name="connsiteX1292" fmla="*/ 9216787 w 12192000"/>
              <a:gd name="connsiteY1292" fmla="*/ 1166212 h 2179471"/>
              <a:gd name="connsiteX1293" fmla="*/ 9319082 w 12192000"/>
              <a:gd name="connsiteY1293" fmla="*/ 1027414 h 2179471"/>
              <a:gd name="connsiteX1294" fmla="*/ 9368262 w 12192000"/>
              <a:gd name="connsiteY1294" fmla="*/ 1164246 h 2179471"/>
              <a:gd name="connsiteX1295" fmla="*/ 9379279 w 12192000"/>
              <a:gd name="connsiteY1295" fmla="*/ 1118635 h 2179471"/>
              <a:gd name="connsiteX1296" fmla="*/ 9400918 w 12192000"/>
              <a:gd name="connsiteY1296" fmla="*/ 1131611 h 2179471"/>
              <a:gd name="connsiteX1297" fmla="*/ 9471344 w 12192000"/>
              <a:gd name="connsiteY1297" fmla="*/ 1042356 h 2179471"/>
              <a:gd name="connsiteX1298" fmla="*/ 9505574 w 12192000"/>
              <a:gd name="connsiteY1298" fmla="*/ 1160314 h 2179471"/>
              <a:gd name="connsiteX1299" fmla="*/ 9550033 w 12192000"/>
              <a:gd name="connsiteY1299" fmla="*/ 1098189 h 2179471"/>
              <a:gd name="connsiteX1300" fmla="*/ 9630295 w 12192000"/>
              <a:gd name="connsiteY1300" fmla="*/ 1103694 h 2179471"/>
              <a:gd name="connsiteX1301" fmla="*/ 9646820 w 12192000"/>
              <a:gd name="connsiteY1301" fmla="*/ 1145766 h 2179471"/>
              <a:gd name="connsiteX1302" fmla="*/ 9697180 w 12192000"/>
              <a:gd name="connsiteY1302" fmla="*/ 1068307 h 2179471"/>
              <a:gd name="connsiteX1303" fmla="*/ 9775475 w 12192000"/>
              <a:gd name="connsiteY1303" fmla="*/ 1078530 h 2179471"/>
              <a:gd name="connsiteX1304" fmla="*/ 9786098 w 12192000"/>
              <a:gd name="connsiteY1304" fmla="*/ 1113524 h 2179471"/>
              <a:gd name="connsiteX1305" fmla="*/ 9826230 w 12192000"/>
              <a:gd name="connsiteY1305" fmla="*/ 1051792 h 2179471"/>
              <a:gd name="connsiteX1306" fmla="*/ 9936393 w 12192000"/>
              <a:gd name="connsiteY1306" fmla="*/ 1074598 h 2179471"/>
              <a:gd name="connsiteX1307" fmla="*/ 9985574 w 12192000"/>
              <a:gd name="connsiteY1307" fmla="*/ 1083248 h 2179471"/>
              <a:gd name="connsiteX1308" fmla="*/ 10012721 w 12192000"/>
              <a:gd name="connsiteY1308" fmla="*/ 1087966 h 2179471"/>
              <a:gd name="connsiteX1309" fmla="*/ 10106361 w 12192000"/>
              <a:gd name="connsiteY1309" fmla="*/ 1054545 h 2179471"/>
              <a:gd name="connsiteX1310" fmla="*/ 10124066 w 12192000"/>
              <a:gd name="connsiteY1310" fmla="*/ 1089146 h 2179471"/>
              <a:gd name="connsiteX1311" fmla="*/ 10285377 w 12192000"/>
              <a:gd name="connsiteY1311" fmla="*/ 1071845 h 2179471"/>
              <a:gd name="connsiteX1312" fmla="*/ 10304656 w 12192000"/>
              <a:gd name="connsiteY1312" fmla="*/ 1073811 h 2179471"/>
              <a:gd name="connsiteX1313" fmla="*/ 10500197 w 12192000"/>
              <a:gd name="connsiteY1313" fmla="*/ 1056904 h 2179471"/>
              <a:gd name="connsiteX1314" fmla="*/ 10931016 w 12192000"/>
              <a:gd name="connsiteY1314" fmla="*/ 1051399 h 2179471"/>
              <a:gd name="connsiteX1315" fmla="*/ 10951082 w 12192000"/>
              <a:gd name="connsiteY1315" fmla="*/ 1050220 h 2179471"/>
              <a:gd name="connsiteX1316" fmla="*/ 11144656 w 12192000"/>
              <a:gd name="connsiteY1316" fmla="*/ 1036065 h 2179471"/>
              <a:gd name="connsiteX1317" fmla="*/ 11256787 w 12192000"/>
              <a:gd name="connsiteY1317" fmla="*/ 1027021 h 2179471"/>
              <a:gd name="connsiteX1318" fmla="*/ 11414951 w 12192000"/>
              <a:gd name="connsiteY1318" fmla="*/ 1030167 h 2179471"/>
              <a:gd name="connsiteX1319" fmla="*/ 12057049 w 12192000"/>
              <a:gd name="connsiteY1319" fmla="*/ 1026628 h 2179471"/>
              <a:gd name="connsiteX1320" fmla="*/ 12116066 w 12192000"/>
              <a:gd name="connsiteY1320" fmla="*/ 1016798 h 2179471"/>
              <a:gd name="connsiteX1321" fmla="*/ 12192000 w 12192000"/>
              <a:gd name="connsiteY1321" fmla="*/ 1028201 h 2179471"/>
              <a:gd name="connsiteX1322" fmla="*/ 12192000 w 12192000"/>
              <a:gd name="connsiteY1322" fmla="*/ 1001464 h 2179471"/>
              <a:gd name="connsiteX1323" fmla="*/ 12120000 w 12192000"/>
              <a:gd name="connsiteY1323" fmla="*/ 989275 h 2179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Lst>
            <a:rect l="l" t="t" r="r" b="b"/>
            <a:pathLst>
              <a:path w="12192000" h="2179471">
                <a:moveTo>
                  <a:pt x="12120000" y="989275"/>
                </a:moveTo>
                <a:cubicBezTo>
                  <a:pt x="12008262" y="988095"/>
                  <a:pt x="11896525" y="988881"/>
                  <a:pt x="11784787" y="989275"/>
                </a:cubicBezTo>
                <a:cubicBezTo>
                  <a:pt x="11658492" y="988881"/>
                  <a:pt x="11531803" y="988095"/>
                  <a:pt x="11405508" y="987702"/>
                </a:cubicBezTo>
                <a:cubicBezTo>
                  <a:pt x="11320525" y="985343"/>
                  <a:pt x="11235541" y="982590"/>
                  <a:pt x="11150951" y="980624"/>
                </a:cubicBezTo>
                <a:cubicBezTo>
                  <a:pt x="11148984" y="980624"/>
                  <a:pt x="11147410" y="982984"/>
                  <a:pt x="11145443" y="984556"/>
                </a:cubicBezTo>
                <a:cubicBezTo>
                  <a:pt x="11137967" y="984163"/>
                  <a:pt x="11130098" y="984163"/>
                  <a:pt x="11122623" y="984163"/>
                </a:cubicBezTo>
                <a:cubicBezTo>
                  <a:pt x="11119869" y="980624"/>
                  <a:pt x="11117508" y="973940"/>
                  <a:pt x="11114754" y="973940"/>
                </a:cubicBezTo>
                <a:cubicBezTo>
                  <a:pt x="10988459" y="970795"/>
                  <a:pt x="10862164" y="968042"/>
                  <a:pt x="10736262" y="964897"/>
                </a:cubicBezTo>
                <a:cubicBezTo>
                  <a:pt x="10665049" y="962931"/>
                  <a:pt x="10593836" y="960572"/>
                  <a:pt x="10523016" y="956640"/>
                </a:cubicBezTo>
                <a:cubicBezTo>
                  <a:pt x="10504918" y="955853"/>
                  <a:pt x="10478951" y="938159"/>
                  <a:pt x="10471082" y="944844"/>
                </a:cubicBezTo>
                <a:cubicBezTo>
                  <a:pt x="10419934" y="988881"/>
                  <a:pt x="10379803" y="957033"/>
                  <a:pt x="10340852" y="931868"/>
                </a:cubicBezTo>
                <a:cubicBezTo>
                  <a:pt x="10322754" y="945630"/>
                  <a:pt x="10306230" y="957819"/>
                  <a:pt x="10291672" y="969222"/>
                </a:cubicBezTo>
                <a:cubicBezTo>
                  <a:pt x="10257049" y="951921"/>
                  <a:pt x="10226361" y="936587"/>
                  <a:pt x="10196459" y="921645"/>
                </a:cubicBezTo>
                <a:cubicBezTo>
                  <a:pt x="10182295" y="940125"/>
                  <a:pt x="10168918" y="956640"/>
                  <a:pt x="10151213" y="979445"/>
                </a:cubicBezTo>
                <a:cubicBezTo>
                  <a:pt x="10101246" y="895695"/>
                  <a:pt x="10050098" y="943271"/>
                  <a:pt x="9997770" y="972760"/>
                </a:cubicBezTo>
                <a:cubicBezTo>
                  <a:pt x="9987541" y="954280"/>
                  <a:pt x="9979279" y="939732"/>
                  <a:pt x="9969836" y="922039"/>
                </a:cubicBezTo>
                <a:cubicBezTo>
                  <a:pt x="9930492" y="934621"/>
                  <a:pt x="9892721" y="946417"/>
                  <a:pt x="9861246" y="956246"/>
                </a:cubicBezTo>
                <a:cubicBezTo>
                  <a:pt x="9846295" y="941698"/>
                  <a:pt x="9835279" y="930689"/>
                  <a:pt x="9823869" y="919679"/>
                </a:cubicBezTo>
                <a:cubicBezTo>
                  <a:pt x="9803803" y="965290"/>
                  <a:pt x="9756590" y="895301"/>
                  <a:pt x="9734557" y="939339"/>
                </a:cubicBezTo>
                <a:cubicBezTo>
                  <a:pt x="9734557" y="940125"/>
                  <a:pt x="9709377" y="923218"/>
                  <a:pt x="9696000" y="924005"/>
                </a:cubicBezTo>
                <a:cubicBezTo>
                  <a:pt x="9681836" y="924791"/>
                  <a:pt x="9668066" y="936194"/>
                  <a:pt x="9651541" y="944451"/>
                </a:cubicBezTo>
                <a:cubicBezTo>
                  <a:pt x="9646820" y="926757"/>
                  <a:pt x="9642492" y="910243"/>
                  <a:pt x="9638557" y="896481"/>
                </a:cubicBezTo>
                <a:cubicBezTo>
                  <a:pt x="9603541" y="888617"/>
                  <a:pt x="9579148" y="892549"/>
                  <a:pt x="9575607" y="930296"/>
                </a:cubicBezTo>
                <a:cubicBezTo>
                  <a:pt x="9546492" y="907490"/>
                  <a:pt x="9545705" y="957819"/>
                  <a:pt x="9517377" y="948383"/>
                </a:cubicBezTo>
                <a:cubicBezTo>
                  <a:pt x="9513049" y="938159"/>
                  <a:pt x="9508721" y="924398"/>
                  <a:pt x="9503213" y="910636"/>
                </a:cubicBezTo>
                <a:cubicBezTo>
                  <a:pt x="9500852" y="911422"/>
                  <a:pt x="9496918" y="912209"/>
                  <a:pt x="9496918" y="912995"/>
                </a:cubicBezTo>
                <a:cubicBezTo>
                  <a:pt x="9496918" y="942485"/>
                  <a:pt x="9496918" y="971581"/>
                  <a:pt x="9496918" y="1000677"/>
                </a:cubicBezTo>
                <a:cubicBezTo>
                  <a:pt x="9492984" y="1001070"/>
                  <a:pt x="9488262" y="1001070"/>
                  <a:pt x="9484328" y="1000677"/>
                </a:cubicBezTo>
                <a:cubicBezTo>
                  <a:pt x="9482361" y="958999"/>
                  <a:pt x="9479607" y="917320"/>
                  <a:pt x="9477246" y="875642"/>
                </a:cubicBezTo>
                <a:cubicBezTo>
                  <a:pt x="9437508" y="913781"/>
                  <a:pt x="9402098" y="936587"/>
                  <a:pt x="9351344" y="908670"/>
                </a:cubicBezTo>
                <a:cubicBezTo>
                  <a:pt x="9345049" y="890976"/>
                  <a:pt x="9337967" y="870137"/>
                  <a:pt x="9331672" y="852050"/>
                </a:cubicBezTo>
                <a:cubicBezTo>
                  <a:pt x="9304918" y="879967"/>
                  <a:pt x="9279344" y="906704"/>
                  <a:pt x="9257705" y="929509"/>
                </a:cubicBezTo>
                <a:cubicBezTo>
                  <a:pt x="9236459" y="904738"/>
                  <a:pt x="9215213" y="879967"/>
                  <a:pt x="9194361" y="855589"/>
                </a:cubicBezTo>
                <a:cubicBezTo>
                  <a:pt x="9171148" y="881146"/>
                  <a:pt x="9153443" y="899233"/>
                  <a:pt x="9128656" y="927936"/>
                </a:cubicBezTo>
                <a:cubicBezTo>
                  <a:pt x="9128656" y="941305"/>
                  <a:pt x="9128656" y="970795"/>
                  <a:pt x="9128656" y="999891"/>
                </a:cubicBezTo>
                <a:cubicBezTo>
                  <a:pt x="9124328" y="1000284"/>
                  <a:pt x="9121574" y="1000284"/>
                  <a:pt x="9118426" y="1000284"/>
                </a:cubicBezTo>
                <a:cubicBezTo>
                  <a:pt x="9113705" y="951135"/>
                  <a:pt x="9108197" y="901592"/>
                  <a:pt x="9101902" y="837895"/>
                </a:cubicBezTo>
                <a:cubicBezTo>
                  <a:pt x="9086557" y="872103"/>
                  <a:pt x="9078689" y="890583"/>
                  <a:pt x="9068852" y="912995"/>
                </a:cubicBezTo>
                <a:cubicBezTo>
                  <a:pt x="9057443" y="880360"/>
                  <a:pt x="9048393" y="855196"/>
                  <a:pt x="9039738" y="829638"/>
                </a:cubicBezTo>
                <a:cubicBezTo>
                  <a:pt x="9035016" y="830424"/>
                  <a:pt x="9030689" y="831604"/>
                  <a:pt x="9025967" y="832784"/>
                </a:cubicBezTo>
                <a:cubicBezTo>
                  <a:pt x="9023213" y="852837"/>
                  <a:pt x="9020066" y="873283"/>
                  <a:pt x="9015738" y="904345"/>
                </a:cubicBezTo>
                <a:cubicBezTo>
                  <a:pt x="9008656" y="881933"/>
                  <a:pt x="9005902" y="872103"/>
                  <a:pt x="9002361" y="861094"/>
                </a:cubicBezTo>
                <a:cubicBezTo>
                  <a:pt x="8993311" y="868957"/>
                  <a:pt x="8985836" y="874462"/>
                  <a:pt x="8971279" y="886651"/>
                </a:cubicBezTo>
                <a:cubicBezTo>
                  <a:pt x="8968525" y="837895"/>
                  <a:pt x="8966164" y="798969"/>
                  <a:pt x="8964197" y="760436"/>
                </a:cubicBezTo>
                <a:cubicBezTo>
                  <a:pt x="8961049" y="760436"/>
                  <a:pt x="8958295" y="760436"/>
                  <a:pt x="8955148" y="760436"/>
                </a:cubicBezTo>
                <a:cubicBezTo>
                  <a:pt x="8947672" y="805260"/>
                  <a:pt x="8940197" y="850084"/>
                  <a:pt x="8930361" y="912209"/>
                </a:cubicBezTo>
                <a:cubicBezTo>
                  <a:pt x="8915016" y="868957"/>
                  <a:pt x="8904393" y="841041"/>
                  <a:pt x="8894951" y="813124"/>
                </a:cubicBezTo>
                <a:cubicBezTo>
                  <a:pt x="8891803" y="813517"/>
                  <a:pt x="8888262" y="813910"/>
                  <a:pt x="8884328" y="813910"/>
                </a:cubicBezTo>
                <a:cubicBezTo>
                  <a:pt x="8884328" y="848905"/>
                  <a:pt x="8884328" y="883506"/>
                  <a:pt x="8884328" y="918107"/>
                </a:cubicBezTo>
                <a:cubicBezTo>
                  <a:pt x="8884328" y="918500"/>
                  <a:pt x="8879607" y="918500"/>
                  <a:pt x="8876852" y="918500"/>
                </a:cubicBezTo>
                <a:cubicBezTo>
                  <a:pt x="8872131" y="890583"/>
                  <a:pt x="8867410" y="862273"/>
                  <a:pt x="8862689" y="834356"/>
                </a:cubicBezTo>
                <a:cubicBezTo>
                  <a:pt x="8859148" y="834750"/>
                  <a:pt x="8855607" y="835536"/>
                  <a:pt x="8852066" y="836322"/>
                </a:cubicBezTo>
                <a:cubicBezTo>
                  <a:pt x="8845377" y="872889"/>
                  <a:pt x="8838689" y="909456"/>
                  <a:pt x="8832000" y="946023"/>
                </a:cubicBezTo>
                <a:cubicBezTo>
                  <a:pt x="8826098" y="866598"/>
                  <a:pt x="8844197" y="784814"/>
                  <a:pt x="8810361" y="701064"/>
                </a:cubicBezTo>
                <a:cubicBezTo>
                  <a:pt x="8804459" y="768693"/>
                  <a:pt x="8798951" y="830424"/>
                  <a:pt x="8793443" y="891763"/>
                </a:cubicBezTo>
                <a:cubicBezTo>
                  <a:pt x="8789115" y="891763"/>
                  <a:pt x="8784393" y="891369"/>
                  <a:pt x="8779672" y="890976"/>
                </a:cubicBezTo>
                <a:cubicBezTo>
                  <a:pt x="8772590" y="865419"/>
                  <a:pt x="8764328" y="839861"/>
                  <a:pt x="8756852" y="814304"/>
                </a:cubicBezTo>
                <a:cubicBezTo>
                  <a:pt x="8752918" y="814697"/>
                  <a:pt x="8747803" y="815090"/>
                  <a:pt x="8743475" y="815483"/>
                </a:cubicBezTo>
                <a:cubicBezTo>
                  <a:pt x="8743475" y="850871"/>
                  <a:pt x="8743475" y="886258"/>
                  <a:pt x="8743475" y="921645"/>
                </a:cubicBezTo>
                <a:cubicBezTo>
                  <a:pt x="8739541" y="921252"/>
                  <a:pt x="8732852" y="921252"/>
                  <a:pt x="8726951" y="921252"/>
                </a:cubicBezTo>
                <a:cubicBezTo>
                  <a:pt x="8724590" y="879967"/>
                  <a:pt x="8722623" y="838682"/>
                  <a:pt x="8720262" y="794644"/>
                </a:cubicBezTo>
                <a:cubicBezTo>
                  <a:pt x="8711213" y="802901"/>
                  <a:pt x="8706492" y="807619"/>
                  <a:pt x="8699803" y="813124"/>
                </a:cubicBezTo>
                <a:cubicBezTo>
                  <a:pt x="8692328" y="749033"/>
                  <a:pt x="8685246" y="687695"/>
                  <a:pt x="8676590" y="612595"/>
                </a:cubicBezTo>
                <a:cubicBezTo>
                  <a:pt x="8669508" y="688875"/>
                  <a:pt x="8663607" y="750999"/>
                  <a:pt x="8657705" y="813124"/>
                </a:cubicBezTo>
                <a:cubicBezTo>
                  <a:pt x="8652590" y="844579"/>
                  <a:pt x="8647082" y="875642"/>
                  <a:pt x="8641967" y="906704"/>
                </a:cubicBezTo>
                <a:cubicBezTo>
                  <a:pt x="8638033" y="906311"/>
                  <a:pt x="8634492" y="905918"/>
                  <a:pt x="8630951" y="905524"/>
                </a:cubicBezTo>
                <a:cubicBezTo>
                  <a:pt x="8629377" y="875249"/>
                  <a:pt x="8627803" y="844579"/>
                  <a:pt x="8625836" y="806440"/>
                </a:cubicBezTo>
                <a:cubicBezTo>
                  <a:pt x="8611672" y="849298"/>
                  <a:pt x="8602623" y="882326"/>
                  <a:pt x="8590426" y="915354"/>
                </a:cubicBezTo>
                <a:cubicBezTo>
                  <a:pt x="8590426" y="877215"/>
                  <a:pt x="8590426" y="839075"/>
                  <a:pt x="8590426" y="794644"/>
                </a:cubicBezTo>
                <a:cubicBezTo>
                  <a:pt x="8544787" y="809585"/>
                  <a:pt x="8547934" y="780489"/>
                  <a:pt x="8547541" y="756111"/>
                </a:cubicBezTo>
                <a:cubicBezTo>
                  <a:pt x="8547148" y="699884"/>
                  <a:pt x="8547148" y="644051"/>
                  <a:pt x="8547148" y="587824"/>
                </a:cubicBezTo>
                <a:cubicBezTo>
                  <a:pt x="8526689" y="681011"/>
                  <a:pt x="8516459" y="773805"/>
                  <a:pt x="8507016" y="866991"/>
                </a:cubicBezTo>
                <a:cubicBezTo>
                  <a:pt x="8505049" y="887831"/>
                  <a:pt x="8504656" y="909063"/>
                  <a:pt x="8503869" y="929902"/>
                </a:cubicBezTo>
                <a:cubicBezTo>
                  <a:pt x="8502295" y="929902"/>
                  <a:pt x="8500328" y="929509"/>
                  <a:pt x="8498754" y="929509"/>
                </a:cubicBezTo>
                <a:cubicBezTo>
                  <a:pt x="8493246" y="890190"/>
                  <a:pt x="8487344" y="850871"/>
                  <a:pt x="8481836" y="811551"/>
                </a:cubicBezTo>
                <a:cubicBezTo>
                  <a:pt x="8477115" y="811944"/>
                  <a:pt x="8472787" y="812731"/>
                  <a:pt x="8468066" y="813124"/>
                </a:cubicBezTo>
                <a:cubicBezTo>
                  <a:pt x="8466492" y="839468"/>
                  <a:pt x="8465311" y="865419"/>
                  <a:pt x="8463738" y="891369"/>
                </a:cubicBezTo>
                <a:cubicBezTo>
                  <a:pt x="8460590" y="891369"/>
                  <a:pt x="8457836" y="891369"/>
                  <a:pt x="8454689" y="891763"/>
                </a:cubicBezTo>
                <a:cubicBezTo>
                  <a:pt x="8453115" y="849298"/>
                  <a:pt x="8451148" y="806833"/>
                  <a:pt x="8449180" y="764368"/>
                </a:cubicBezTo>
                <a:cubicBezTo>
                  <a:pt x="8443279" y="764761"/>
                  <a:pt x="8436984" y="765154"/>
                  <a:pt x="8430689" y="765154"/>
                </a:cubicBezTo>
                <a:cubicBezTo>
                  <a:pt x="8427541" y="802115"/>
                  <a:pt x="8425180" y="839075"/>
                  <a:pt x="8422033" y="876035"/>
                </a:cubicBezTo>
                <a:cubicBezTo>
                  <a:pt x="8415738" y="875642"/>
                  <a:pt x="8408262" y="875249"/>
                  <a:pt x="8403934" y="874855"/>
                </a:cubicBezTo>
                <a:cubicBezTo>
                  <a:pt x="8403934" y="765548"/>
                  <a:pt x="8403934" y="656240"/>
                  <a:pt x="8403934" y="546932"/>
                </a:cubicBezTo>
                <a:cubicBezTo>
                  <a:pt x="8395672" y="546932"/>
                  <a:pt x="8393311" y="546932"/>
                  <a:pt x="8388590" y="546932"/>
                </a:cubicBezTo>
                <a:cubicBezTo>
                  <a:pt x="8378754" y="684157"/>
                  <a:pt x="8369705" y="821774"/>
                  <a:pt x="8360263" y="958999"/>
                </a:cubicBezTo>
                <a:cubicBezTo>
                  <a:pt x="8355148" y="958606"/>
                  <a:pt x="8350033" y="958212"/>
                  <a:pt x="8346099" y="958212"/>
                </a:cubicBezTo>
                <a:cubicBezTo>
                  <a:pt x="8346099" y="940519"/>
                  <a:pt x="8346099" y="922825"/>
                  <a:pt x="8346099" y="905131"/>
                </a:cubicBezTo>
                <a:cubicBezTo>
                  <a:pt x="8346099" y="887044"/>
                  <a:pt x="8346099" y="869351"/>
                  <a:pt x="8346099" y="852050"/>
                </a:cubicBezTo>
                <a:cubicBezTo>
                  <a:pt x="8288263" y="841041"/>
                  <a:pt x="8264656" y="814697"/>
                  <a:pt x="8263869" y="764368"/>
                </a:cubicBezTo>
                <a:cubicBezTo>
                  <a:pt x="8263082" y="704603"/>
                  <a:pt x="8263082" y="644837"/>
                  <a:pt x="8263082" y="585072"/>
                </a:cubicBezTo>
                <a:cubicBezTo>
                  <a:pt x="8230426" y="672754"/>
                  <a:pt x="8244590" y="771839"/>
                  <a:pt x="8180066" y="848118"/>
                </a:cubicBezTo>
                <a:cubicBezTo>
                  <a:pt x="8174164" y="822561"/>
                  <a:pt x="8168263" y="797003"/>
                  <a:pt x="8162361" y="771052"/>
                </a:cubicBezTo>
                <a:cubicBezTo>
                  <a:pt x="8153705" y="785207"/>
                  <a:pt x="8145836" y="799755"/>
                  <a:pt x="8137574" y="813910"/>
                </a:cubicBezTo>
                <a:cubicBezTo>
                  <a:pt x="8133640" y="813517"/>
                  <a:pt x="8130885" y="812731"/>
                  <a:pt x="8126558" y="812338"/>
                </a:cubicBezTo>
                <a:cubicBezTo>
                  <a:pt x="8126558" y="732126"/>
                  <a:pt x="8126558" y="652308"/>
                  <a:pt x="8126558" y="567771"/>
                </a:cubicBezTo>
                <a:cubicBezTo>
                  <a:pt x="8106099" y="644837"/>
                  <a:pt x="8088394" y="715612"/>
                  <a:pt x="8066754" y="801328"/>
                </a:cubicBezTo>
                <a:cubicBezTo>
                  <a:pt x="8061640" y="770266"/>
                  <a:pt x="8058885" y="755718"/>
                  <a:pt x="8054558" y="731733"/>
                </a:cubicBezTo>
                <a:cubicBezTo>
                  <a:pt x="8033705" y="768300"/>
                  <a:pt x="8016787" y="797396"/>
                  <a:pt x="7994361" y="837109"/>
                </a:cubicBezTo>
                <a:cubicBezTo>
                  <a:pt x="7987672" y="750213"/>
                  <a:pt x="7997115" y="675506"/>
                  <a:pt x="7987279" y="602766"/>
                </a:cubicBezTo>
                <a:cubicBezTo>
                  <a:pt x="7980984" y="602766"/>
                  <a:pt x="7974689" y="603159"/>
                  <a:pt x="7968787" y="603159"/>
                </a:cubicBezTo>
                <a:cubicBezTo>
                  <a:pt x="7966426" y="644051"/>
                  <a:pt x="7963672" y="684943"/>
                  <a:pt x="7961312" y="726228"/>
                </a:cubicBezTo>
                <a:cubicBezTo>
                  <a:pt x="7957377" y="725835"/>
                  <a:pt x="7952656" y="725442"/>
                  <a:pt x="7948722" y="725049"/>
                </a:cubicBezTo>
                <a:cubicBezTo>
                  <a:pt x="7948722" y="682584"/>
                  <a:pt x="7948722" y="640512"/>
                  <a:pt x="7948722" y="598047"/>
                </a:cubicBezTo>
                <a:cubicBezTo>
                  <a:pt x="7948722" y="598047"/>
                  <a:pt x="7945181" y="598047"/>
                  <a:pt x="7942820" y="598047"/>
                </a:cubicBezTo>
                <a:cubicBezTo>
                  <a:pt x="7938099" y="623605"/>
                  <a:pt x="7933771" y="649162"/>
                  <a:pt x="7927869" y="683763"/>
                </a:cubicBezTo>
                <a:cubicBezTo>
                  <a:pt x="7913312" y="664890"/>
                  <a:pt x="7908197" y="657419"/>
                  <a:pt x="7905443" y="653881"/>
                </a:cubicBezTo>
                <a:cubicBezTo>
                  <a:pt x="7890885" y="710107"/>
                  <a:pt x="7876328" y="767120"/>
                  <a:pt x="7859804" y="830818"/>
                </a:cubicBezTo>
                <a:cubicBezTo>
                  <a:pt x="7782689" y="703423"/>
                  <a:pt x="7835017" y="565019"/>
                  <a:pt x="7806689" y="439197"/>
                </a:cubicBezTo>
                <a:cubicBezTo>
                  <a:pt x="7800394" y="439590"/>
                  <a:pt x="7795279" y="439590"/>
                  <a:pt x="7787017" y="439983"/>
                </a:cubicBezTo>
                <a:cubicBezTo>
                  <a:pt x="7787017" y="526093"/>
                  <a:pt x="7787017" y="612202"/>
                  <a:pt x="7787017" y="698312"/>
                </a:cubicBezTo>
                <a:cubicBezTo>
                  <a:pt x="7783082" y="698312"/>
                  <a:pt x="7781115" y="697918"/>
                  <a:pt x="7777967" y="697918"/>
                </a:cubicBezTo>
                <a:cubicBezTo>
                  <a:pt x="7775213" y="664890"/>
                  <a:pt x="7772459" y="632255"/>
                  <a:pt x="7769705" y="599227"/>
                </a:cubicBezTo>
                <a:cubicBezTo>
                  <a:pt x="7762623" y="599620"/>
                  <a:pt x="7755541" y="600013"/>
                  <a:pt x="7748459" y="600406"/>
                </a:cubicBezTo>
                <a:cubicBezTo>
                  <a:pt x="7739410" y="720330"/>
                  <a:pt x="7729967" y="840254"/>
                  <a:pt x="7720918" y="960572"/>
                </a:cubicBezTo>
                <a:cubicBezTo>
                  <a:pt x="7716197" y="932262"/>
                  <a:pt x="7708722" y="904345"/>
                  <a:pt x="7708328" y="876035"/>
                </a:cubicBezTo>
                <a:cubicBezTo>
                  <a:pt x="7706754" y="765154"/>
                  <a:pt x="7707148" y="654667"/>
                  <a:pt x="7707148" y="543786"/>
                </a:cubicBezTo>
                <a:cubicBezTo>
                  <a:pt x="7702033" y="543786"/>
                  <a:pt x="7696131" y="543786"/>
                  <a:pt x="7691804" y="543786"/>
                </a:cubicBezTo>
                <a:cubicBezTo>
                  <a:pt x="7691804" y="668429"/>
                  <a:pt x="7691804" y="793071"/>
                  <a:pt x="7691804" y="917713"/>
                </a:cubicBezTo>
                <a:cubicBezTo>
                  <a:pt x="7687869" y="918107"/>
                  <a:pt x="7684722" y="918107"/>
                  <a:pt x="7680787" y="918107"/>
                </a:cubicBezTo>
                <a:cubicBezTo>
                  <a:pt x="7674099" y="766727"/>
                  <a:pt x="7667804" y="615741"/>
                  <a:pt x="7661115" y="464361"/>
                </a:cubicBezTo>
                <a:cubicBezTo>
                  <a:pt x="7658754" y="464361"/>
                  <a:pt x="7656394" y="464755"/>
                  <a:pt x="7654033" y="464755"/>
                </a:cubicBezTo>
                <a:cubicBezTo>
                  <a:pt x="7649705" y="553616"/>
                  <a:pt x="7645771" y="642871"/>
                  <a:pt x="7641836" y="732126"/>
                </a:cubicBezTo>
                <a:cubicBezTo>
                  <a:pt x="7638295" y="736844"/>
                  <a:pt x="7634754" y="741170"/>
                  <a:pt x="7631607" y="745495"/>
                </a:cubicBezTo>
                <a:cubicBezTo>
                  <a:pt x="7630426" y="743922"/>
                  <a:pt x="7628066" y="741956"/>
                  <a:pt x="7628066" y="740383"/>
                </a:cubicBezTo>
                <a:cubicBezTo>
                  <a:pt x="7628066" y="692414"/>
                  <a:pt x="7628066" y="644051"/>
                  <a:pt x="7628066" y="596081"/>
                </a:cubicBezTo>
                <a:cubicBezTo>
                  <a:pt x="7622164" y="596081"/>
                  <a:pt x="7616263" y="595688"/>
                  <a:pt x="7610754" y="595688"/>
                </a:cubicBezTo>
                <a:cubicBezTo>
                  <a:pt x="7606820" y="641692"/>
                  <a:pt x="7603279" y="687695"/>
                  <a:pt x="7598558" y="733699"/>
                </a:cubicBezTo>
                <a:cubicBezTo>
                  <a:pt x="7590689" y="813517"/>
                  <a:pt x="7582426" y="892942"/>
                  <a:pt x="7574164" y="972760"/>
                </a:cubicBezTo>
                <a:cubicBezTo>
                  <a:pt x="7572984" y="829245"/>
                  <a:pt x="7571804" y="685729"/>
                  <a:pt x="7570623" y="542214"/>
                </a:cubicBezTo>
                <a:cubicBezTo>
                  <a:pt x="7562754" y="542214"/>
                  <a:pt x="7555279" y="541821"/>
                  <a:pt x="7547410" y="541427"/>
                </a:cubicBezTo>
                <a:cubicBezTo>
                  <a:pt x="7541115" y="643264"/>
                  <a:pt x="7546623" y="746281"/>
                  <a:pt x="7542295" y="848118"/>
                </a:cubicBezTo>
                <a:cubicBezTo>
                  <a:pt x="7537181" y="847725"/>
                  <a:pt x="7534820" y="847725"/>
                  <a:pt x="7526164" y="847332"/>
                </a:cubicBezTo>
                <a:cubicBezTo>
                  <a:pt x="7526164" y="670395"/>
                  <a:pt x="7526164" y="493458"/>
                  <a:pt x="7526164" y="316521"/>
                </a:cubicBezTo>
                <a:cubicBezTo>
                  <a:pt x="7513967" y="441949"/>
                  <a:pt x="7506492" y="567378"/>
                  <a:pt x="7501377" y="692807"/>
                </a:cubicBezTo>
                <a:cubicBezTo>
                  <a:pt x="7500590" y="718758"/>
                  <a:pt x="7493115" y="744708"/>
                  <a:pt x="7489181" y="770659"/>
                </a:cubicBezTo>
                <a:cubicBezTo>
                  <a:pt x="7489181" y="739597"/>
                  <a:pt x="7489181" y="708535"/>
                  <a:pt x="7489181" y="677865"/>
                </a:cubicBezTo>
                <a:cubicBezTo>
                  <a:pt x="7484853" y="677472"/>
                  <a:pt x="7478164" y="677079"/>
                  <a:pt x="7472263" y="676686"/>
                </a:cubicBezTo>
                <a:cubicBezTo>
                  <a:pt x="7464394" y="721510"/>
                  <a:pt x="7456918" y="765941"/>
                  <a:pt x="7449049" y="810372"/>
                </a:cubicBezTo>
                <a:cubicBezTo>
                  <a:pt x="7444722" y="789139"/>
                  <a:pt x="7438820" y="767907"/>
                  <a:pt x="7436459" y="746281"/>
                </a:cubicBezTo>
                <a:cubicBezTo>
                  <a:pt x="7429377" y="678259"/>
                  <a:pt x="7423869" y="610629"/>
                  <a:pt x="7417574" y="542607"/>
                </a:cubicBezTo>
                <a:cubicBezTo>
                  <a:pt x="7415213" y="542607"/>
                  <a:pt x="7414426" y="543000"/>
                  <a:pt x="7410492" y="543000"/>
                </a:cubicBezTo>
                <a:cubicBezTo>
                  <a:pt x="7410492" y="695952"/>
                  <a:pt x="7410492" y="848905"/>
                  <a:pt x="7410492" y="1001857"/>
                </a:cubicBezTo>
                <a:cubicBezTo>
                  <a:pt x="7406164" y="1001857"/>
                  <a:pt x="7399476" y="1001857"/>
                  <a:pt x="7393574" y="1001857"/>
                </a:cubicBezTo>
                <a:cubicBezTo>
                  <a:pt x="7394361" y="811158"/>
                  <a:pt x="7395541" y="620066"/>
                  <a:pt x="7394754" y="429367"/>
                </a:cubicBezTo>
                <a:cubicBezTo>
                  <a:pt x="7394754" y="404596"/>
                  <a:pt x="7385312" y="379825"/>
                  <a:pt x="7380197" y="355054"/>
                </a:cubicBezTo>
                <a:cubicBezTo>
                  <a:pt x="7368787" y="465148"/>
                  <a:pt x="7369574" y="572883"/>
                  <a:pt x="7368000" y="680618"/>
                </a:cubicBezTo>
                <a:cubicBezTo>
                  <a:pt x="7367607" y="706569"/>
                  <a:pt x="7359738" y="732126"/>
                  <a:pt x="7355017" y="758077"/>
                </a:cubicBezTo>
                <a:cubicBezTo>
                  <a:pt x="7349902" y="722296"/>
                  <a:pt x="7344787" y="686123"/>
                  <a:pt x="7339672" y="650342"/>
                </a:cubicBezTo>
                <a:cubicBezTo>
                  <a:pt x="7336525" y="650735"/>
                  <a:pt x="7333377" y="651128"/>
                  <a:pt x="7329836" y="651915"/>
                </a:cubicBezTo>
                <a:cubicBezTo>
                  <a:pt x="7324722" y="700277"/>
                  <a:pt x="7319607" y="748640"/>
                  <a:pt x="7314492" y="797003"/>
                </a:cubicBezTo>
                <a:cubicBezTo>
                  <a:pt x="7310164" y="771445"/>
                  <a:pt x="7303082" y="745495"/>
                  <a:pt x="7301902" y="719544"/>
                </a:cubicBezTo>
                <a:cubicBezTo>
                  <a:pt x="7299541" y="673540"/>
                  <a:pt x="7301115" y="627930"/>
                  <a:pt x="7301115" y="581926"/>
                </a:cubicBezTo>
                <a:cubicBezTo>
                  <a:pt x="7295213" y="581533"/>
                  <a:pt x="7289312" y="581533"/>
                  <a:pt x="7283017" y="581140"/>
                </a:cubicBezTo>
                <a:cubicBezTo>
                  <a:pt x="7262951" y="706569"/>
                  <a:pt x="7281443" y="834356"/>
                  <a:pt x="7265705" y="959785"/>
                </a:cubicBezTo>
                <a:cubicBezTo>
                  <a:pt x="7259017" y="762795"/>
                  <a:pt x="7252722" y="566199"/>
                  <a:pt x="7246033" y="369209"/>
                </a:cubicBezTo>
                <a:cubicBezTo>
                  <a:pt x="7233443" y="488739"/>
                  <a:pt x="7234230" y="607877"/>
                  <a:pt x="7232656" y="726621"/>
                </a:cubicBezTo>
                <a:cubicBezTo>
                  <a:pt x="7232656" y="755325"/>
                  <a:pt x="7225181" y="784028"/>
                  <a:pt x="7220853" y="812731"/>
                </a:cubicBezTo>
                <a:cubicBezTo>
                  <a:pt x="7216131" y="789532"/>
                  <a:pt x="7207869" y="767120"/>
                  <a:pt x="7207082" y="743922"/>
                </a:cubicBezTo>
                <a:cubicBezTo>
                  <a:pt x="7204722" y="693986"/>
                  <a:pt x="7206295" y="643658"/>
                  <a:pt x="7206295" y="593722"/>
                </a:cubicBezTo>
                <a:cubicBezTo>
                  <a:pt x="7201574" y="593722"/>
                  <a:pt x="7196853" y="593722"/>
                  <a:pt x="7192131" y="593722"/>
                </a:cubicBezTo>
                <a:cubicBezTo>
                  <a:pt x="7192131" y="626357"/>
                  <a:pt x="7192918" y="659385"/>
                  <a:pt x="7190951" y="691627"/>
                </a:cubicBezTo>
                <a:cubicBezTo>
                  <a:pt x="7190558" y="696346"/>
                  <a:pt x="7174426" y="699884"/>
                  <a:pt x="7165771" y="704209"/>
                </a:cubicBezTo>
                <a:cubicBezTo>
                  <a:pt x="7161049" y="678259"/>
                  <a:pt x="7153574" y="652308"/>
                  <a:pt x="7152787" y="626357"/>
                </a:cubicBezTo>
                <a:cubicBezTo>
                  <a:pt x="7151213" y="553223"/>
                  <a:pt x="7152394" y="479696"/>
                  <a:pt x="7152394" y="406562"/>
                </a:cubicBezTo>
                <a:cubicBezTo>
                  <a:pt x="7148853" y="406562"/>
                  <a:pt x="7145705" y="406562"/>
                  <a:pt x="7142164" y="406562"/>
                </a:cubicBezTo>
                <a:cubicBezTo>
                  <a:pt x="7135082" y="549684"/>
                  <a:pt x="7128394" y="693200"/>
                  <a:pt x="7121312" y="836322"/>
                </a:cubicBezTo>
                <a:cubicBezTo>
                  <a:pt x="7118164" y="836322"/>
                  <a:pt x="7112263" y="835929"/>
                  <a:pt x="7112263" y="835929"/>
                </a:cubicBezTo>
                <a:cubicBezTo>
                  <a:pt x="7112263" y="813910"/>
                  <a:pt x="7112263" y="791498"/>
                  <a:pt x="7112263" y="769480"/>
                </a:cubicBezTo>
                <a:cubicBezTo>
                  <a:pt x="7112263" y="596081"/>
                  <a:pt x="7111869" y="422683"/>
                  <a:pt x="7111476" y="248891"/>
                </a:cubicBezTo>
                <a:cubicBezTo>
                  <a:pt x="7111082" y="227659"/>
                  <a:pt x="7104787" y="206427"/>
                  <a:pt x="7101640" y="185587"/>
                </a:cubicBezTo>
                <a:cubicBezTo>
                  <a:pt x="7095738" y="186374"/>
                  <a:pt x="7091804" y="187160"/>
                  <a:pt x="7083541" y="187946"/>
                </a:cubicBezTo>
                <a:cubicBezTo>
                  <a:pt x="7083541" y="209965"/>
                  <a:pt x="7083541" y="231984"/>
                  <a:pt x="7083541" y="254003"/>
                </a:cubicBezTo>
                <a:cubicBezTo>
                  <a:pt x="7083541" y="389261"/>
                  <a:pt x="7084328" y="524520"/>
                  <a:pt x="7083148" y="659779"/>
                </a:cubicBezTo>
                <a:cubicBezTo>
                  <a:pt x="7083148" y="683370"/>
                  <a:pt x="7074885" y="706569"/>
                  <a:pt x="7070558" y="730160"/>
                </a:cubicBezTo>
                <a:cubicBezTo>
                  <a:pt x="7067017" y="630289"/>
                  <a:pt x="7063869" y="530418"/>
                  <a:pt x="7060328" y="430547"/>
                </a:cubicBezTo>
                <a:cubicBezTo>
                  <a:pt x="7056000" y="430547"/>
                  <a:pt x="7051279" y="430547"/>
                  <a:pt x="7046951" y="430547"/>
                </a:cubicBezTo>
                <a:cubicBezTo>
                  <a:pt x="7041443" y="548505"/>
                  <a:pt x="7035541" y="666463"/>
                  <a:pt x="7030033" y="784421"/>
                </a:cubicBezTo>
                <a:cubicBezTo>
                  <a:pt x="7025705" y="758863"/>
                  <a:pt x="7017443" y="732913"/>
                  <a:pt x="7017443" y="707355"/>
                </a:cubicBezTo>
                <a:cubicBezTo>
                  <a:pt x="7016263" y="540248"/>
                  <a:pt x="7017049" y="373534"/>
                  <a:pt x="7017049" y="206820"/>
                </a:cubicBezTo>
                <a:cubicBezTo>
                  <a:pt x="7017049" y="178510"/>
                  <a:pt x="7017049" y="150593"/>
                  <a:pt x="7017049" y="122676"/>
                </a:cubicBezTo>
                <a:cubicBezTo>
                  <a:pt x="7000525" y="246139"/>
                  <a:pt x="6992656" y="369209"/>
                  <a:pt x="6990295" y="492278"/>
                </a:cubicBezTo>
                <a:cubicBezTo>
                  <a:pt x="6987935" y="615741"/>
                  <a:pt x="6989508" y="738810"/>
                  <a:pt x="6989508" y="862273"/>
                </a:cubicBezTo>
                <a:cubicBezTo>
                  <a:pt x="6986361" y="862273"/>
                  <a:pt x="6983213" y="862273"/>
                  <a:pt x="6980066" y="862273"/>
                </a:cubicBezTo>
                <a:cubicBezTo>
                  <a:pt x="6973377" y="633435"/>
                  <a:pt x="6965902" y="404596"/>
                  <a:pt x="6959213" y="176151"/>
                </a:cubicBezTo>
                <a:cubicBezTo>
                  <a:pt x="6955279" y="176151"/>
                  <a:pt x="6950951" y="176151"/>
                  <a:pt x="6946623" y="176151"/>
                </a:cubicBezTo>
                <a:cubicBezTo>
                  <a:pt x="6946623" y="368815"/>
                  <a:pt x="6946623" y="561480"/>
                  <a:pt x="6946623" y="754145"/>
                </a:cubicBezTo>
                <a:cubicBezTo>
                  <a:pt x="6942689" y="754145"/>
                  <a:pt x="6941115" y="753752"/>
                  <a:pt x="6938361" y="753752"/>
                </a:cubicBezTo>
                <a:cubicBezTo>
                  <a:pt x="6931279" y="637760"/>
                  <a:pt x="6924197" y="521768"/>
                  <a:pt x="6917115" y="406169"/>
                </a:cubicBezTo>
                <a:cubicBezTo>
                  <a:pt x="6915935" y="405776"/>
                  <a:pt x="6914754" y="405776"/>
                  <a:pt x="6913574" y="405776"/>
                </a:cubicBezTo>
                <a:cubicBezTo>
                  <a:pt x="6907672" y="491099"/>
                  <a:pt x="6901377" y="576028"/>
                  <a:pt x="6895082" y="661351"/>
                </a:cubicBezTo>
                <a:cubicBezTo>
                  <a:pt x="6868722" y="535923"/>
                  <a:pt x="6900590" y="407742"/>
                  <a:pt x="6860066" y="284279"/>
                </a:cubicBezTo>
                <a:cubicBezTo>
                  <a:pt x="6855738" y="293322"/>
                  <a:pt x="6854558" y="301973"/>
                  <a:pt x="6854164" y="311016"/>
                </a:cubicBezTo>
                <a:cubicBezTo>
                  <a:pt x="6849443" y="452566"/>
                  <a:pt x="6845115" y="594115"/>
                  <a:pt x="6839607" y="735665"/>
                </a:cubicBezTo>
                <a:cubicBezTo>
                  <a:pt x="6838820" y="752572"/>
                  <a:pt x="6830951" y="769086"/>
                  <a:pt x="6826623" y="785994"/>
                </a:cubicBezTo>
                <a:cubicBezTo>
                  <a:pt x="6826623" y="619280"/>
                  <a:pt x="6826623" y="452959"/>
                  <a:pt x="6826623" y="286245"/>
                </a:cubicBezTo>
                <a:cubicBezTo>
                  <a:pt x="6822689" y="286245"/>
                  <a:pt x="6817967" y="286245"/>
                  <a:pt x="6813246" y="286245"/>
                </a:cubicBezTo>
                <a:cubicBezTo>
                  <a:pt x="6813246" y="355840"/>
                  <a:pt x="6815607" y="425828"/>
                  <a:pt x="6812459" y="495031"/>
                </a:cubicBezTo>
                <a:cubicBezTo>
                  <a:pt x="6809312" y="565019"/>
                  <a:pt x="6826623" y="637760"/>
                  <a:pt x="6785312" y="704603"/>
                </a:cubicBezTo>
                <a:cubicBezTo>
                  <a:pt x="6785312" y="586645"/>
                  <a:pt x="6785312" y="468687"/>
                  <a:pt x="6785312" y="350335"/>
                </a:cubicBezTo>
                <a:cubicBezTo>
                  <a:pt x="6785312" y="350335"/>
                  <a:pt x="6780590" y="350335"/>
                  <a:pt x="6778230" y="350335"/>
                </a:cubicBezTo>
                <a:cubicBezTo>
                  <a:pt x="6771541" y="427401"/>
                  <a:pt x="6764853" y="504467"/>
                  <a:pt x="6758164" y="581926"/>
                </a:cubicBezTo>
                <a:cubicBezTo>
                  <a:pt x="6734558" y="492278"/>
                  <a:pt x="6764459" y="398305"/>
                  <a:pt x="6714885" y="311409"/>
                </a:cubicBezTo>
                <a:cubicBezTo>
                  <a:pt x="6714885" y="467114"/>
                  <a:pt x="6714885" y="622818"/>
                  <a:pt x="6714885" y="778916"/>
                </a:cubicBezTo>
                <a:cubicBezTo>
                  <a:pt x="6706623" y="778916"/>
                  <a:pt x="6699935" y="778916"/>
                  <a:pt x="6692459" y="778916"/>
                </a:cubicBezTo>
                <a:cubicBezTo>
                  <a:pt x="6688525" y="601586"/>
                  <a:pt x="6693246" y="423862"/>
                  <a:pt x="6683017" y="246139"/>
                </a:cubicBezTo>
                <a:cubicBezTo>
                  <a:pt x="6672000" y="358199"/>
                  <a:pt x="6669246" y="470259"/>
                  <a:pt x="6664525" y="582319"/>
                </a:cubicBezTo>
                <a:cubicBezTo>
                  <a:pt x="6663345" y="608270"/>
                  <a:pt x="6657049" y="634221"/>
                  <a:pt x="6652722" y="660172"/>
                </a:cubicBezTo>
                <a:cubicBezTo>
                  <a:pt x="6652722" y="589004"/>
                  <a:pt x="6652722" y="518229"/>
                  <a:pt x="6652722" y="447454"/>
                </a:cubicBezTo>
                <a:cubicBezTo>
                  <a:pt x="6644459" y="447454"/>
                  <a:pt x="6640525" y="447454"/>
                  <a:pt x="6632263" y="447847"/>
                </a:cubicBezTo>
                <a:cubicBezTo>
                  <a:pt x="6632263" y="541034"/>
                  <a:pt x="6632263" y="634221"/>
                  <a:pt x="6632263" y="727408"/>
                </a:cubicBezTo>
                <a:cubicBezTo>
                  <a:pt x="6574033" y="615741"/>
                  <a:pt x="6605902" y="494244"/>
                  <a:pt x="6584263" y="378645"/>
                </a:cubicBezTo>
                <a:cubicBezTo>
                  <a:pt x="6559082" y="563446"/>
                  <a:pt x="6576000" y="749820"/>
                  <a:pt x="6560263" y="935014"/>
                </a:cubicBezTo>
                <a:cubicBezTo>
                  <a:pt x="6554754" y="771839"/>
                  <a:pt x="6549640" y="608663"/>
                  <a:pt x="6544131" y="445488"/>
                </a:cubicBezTo>
                <a:cubicBezTo>
                  <a:pt x="6538623" y="445488"/>
                  <a:pt x="6532722" y="445488"/>
                  <a:pt x="6528787" y="445488"/>
                </a:cubicBezTo>
                <a:cubicBezTo>
                  <a:pt x="6528787" y="518622"/>
                  <a:pt x="6528787" y="591756"/>
                  <a:pt x="6528787" y="664890"/>
                </a:cubicBezTo>
                <a:cubicBezTo>
                  <a:pt x="6516197" y="642478"/>
                  <a:pt x="6515804" y="620459"/>
                  <a:pt x="6515804" y="598440"/>
                </a:cubicBezTo>
                <a:cubicBezTo>
                  <a:pt x="6515804" y="470259"/>
                  <a:pt x="6516590" y="341685"/>
                  <a:pt x="6515017" y="213111"/>
                </a:cubicBezTo>
                <a:cubicBezTo>
                  <a:pt x="6514623" y="182442"/>
                  <a:pt x="6506361" y="151379"/>
                  <a:pt x="6501640" y="120710"/>
                </a:cubicBezTo>
                <a:cubicBezTo>
                  <a:pt x="6498885" y="121104"/>
                  <a:pt x="6495738" y="121497"/>
                  <a:pt x="6492984" y="121890"/>
                </a:cubicBezTo>
                <a:cubicBezTo>
                  <a:pt x="6487476" y="285065"/>
                  <a:pt x="6481967" y="447847"/>
                  <a:pt x="6476459" y="610629"/>
                </a:cubicBezTo>
                <a:cubicBezTo>
                  <a:pt x="6473312" y="610629"/>
                  <a:pt x="6469771" y="610629"/>
                  <a:pt x="6466623" y="610629"/>
                </a:cubicBezTo>
                <a:cubicBezTo>
                  <a:pt x="6459935" y="492671"/>
                  <a:pt x="6453246" y="374713"/>
                  <a:pt x="6446951" y="256755"/>
                </a:cubicBezTo>
                <a:cubicBezTo>
                  <a:pt x="6442623" y="256755"/>
                  <a:pt x="6437508" y="256755"/>
                  <a:pt x="6433574" y="256755"/>
                </a:cubicBezTo>
                <a:cubicBezTo>
                  <a:pt x="6433574" y="277988"/>
                  <a:pt x="6433574" y="299220"/>
                  <a:pt x="6433574" y="320453"/>
                </a:cubicBezTo>
                <a:cubicBezTo>
                  <a:pt x="6433574" y="513904"/>
                  <a:pt x="6434361" y="707748"/>
                  <a:pt x="6433181" y="901592"/>
                </a:cubicBezTo>
                <a:cubicBezTo>
                  <a:pt x="6433181" y="935014"/>
                  <a:pt x="6426099" y="968435"/>
                  <a:pt x="6422164" y="1001464"/>
                </a:cubicBezTo>
                <a:cubicBezTo>
                  <a:pt x="6420590" y="1005789"/>
                  <a:pt x="6420590" y="1010114"/>
                  <a:pt x="6422164" y="1014439"/>
                </a:cubicBezTo>
                <a:cubicBezTo>
                  <a:pt x="6420197" y="1021123"/>
                  <a:pt x="6417836" y="1027808"/>
                  <a:pt x="6411935" y="1046681"/>
                </a:cubicBezTo>
                <a:cubicBezTo>
                  <a:pt x="6408000" y="1022303"/>
                  <a:pt x="6408394" y="1011687"/>
                  <a:pt x="6404459" y="1001070"/>
                </a:cubicBezTo>
                <a:cubicBezTo>
                  <a:pt x="6404459" y="798969"/>
                  <a:pt x="6404459" y="596868"/>
                  <a:pt x="6404459" y="394373"/>
                </a:cubicBezTo>
                <a:cubicBezTo>
                  <a:pt x="6400131" y="394373"/>
                  <a:pt x="6396197" y="394373"/>
                  <a:pt x="6391869" y="394373"/>
                </a:cubicBezTo>
                <a:cubicBezTo>
                  <a:pt x="6391869" y="492671"/>
                  <a:pt x="6391869" y="590577"/>
                  <a:pt x="6391869" y="688875"/>
                </a:cubicBezTo>
                <a:cubicBezTo>
                  <a:pt x="6371410" y="553616"/>
                  <a:pt x="6397377" y="416392"/>
                  <a:pt x="6357640" y="282706"/>
                </a:cubicBezTo>
                <a:cubicBezTo>
                  <a:pt x="6352918" y="415212"/>
                  <a:pt x="6353705" y="547325"/>
                  <a:pt x="6352131" y="679438"/>
                </a:cubicBezTo>
                <a:cubicBezTo>
                  <a:pt x="6352131" y="705389"/>
                  <a:pt x="6344263" y="730947"/>
                  <a:pt x="6339541" y="756897"/>
                </a:cubicBezTo>
                <a:cubicBezTo>
                  <a:pt x="6339541" y="695952"/>
                  <a:pt x="6342295" y="634614"/>
                  <a:pt x="6338754" y="574062"/>
                </a:cubicBezTo>
                <a:cubicBezTo>
                  <a:pt x="6331279" y="444309"/>
                  <a:pt x="6319869" y="314948"/>
                  <a:pt x="6310033" y="185587"/>
                </a:cubicBezTo>
                <a:cubicBezTo>
                  <a:pt x="6300984" y="196204"/>
                  <a:pt x="6299017" y="206820"/>
                  <a:pt x="6298623" y="217043"/>
                </a:cubicBezTo>
                <a:cubicBezTo>
                  <a:pt x="6294689" y="482842"/>
                  <a:pt x="6290754" y="748640"/>
                  <a:pt x="6286820" y="1014046"/>
                </a:cubicBezTo>
                <a:cubicBezTo>
                  <a:pt x="6285246" y="1033312"/>
                  <a:pt x="6283672" y="1052579"/>
                  <a:pt x="6282099" y="1072238"/>
                </a:cubicBezTo>
                <a:cubicBezTo>
                  <a:pt x="6279345" y="1071845"/>
                  <a:pt x="6278164" y="1071845"/>
                  <a:pt x="6275410" y="1071845"/>
                </a:cubicBezTo>
                <a:cubicBezTo>
                  <a:pt x="6273836" y="1048254"/>
                  <a:pt x="6271869" y="1024662"/>
                  <a:pt x="6271869" y="1001070"/>
                </a:cubicBezTo>
                <a:cubicBezTo>
                  <a:pt x="6271869" y="848511"/>
                  <a:pt x="6271869" y="695952"/>
                  <a:pt x="6271869" y="543393"/>
                </a:cubicBezTo>
                <a:cubicBezTo>
                  <a:pt x="6263607" y="543393"/>
                  <a:pt x="6259672" y="543393"/>
                  <a:pt x="6255345" y="543393"/>
                </a:cubicBezTo>
                <a:cubicBezTo>
                  <a:pt x="6255345" y="574062"/>
                  <a:pt x="6255345" y="604731"/>
                  <a:pt x="6255345" y="635401"/>
                </a:cubicBezTo>
                <a:cubicBezTo>
                  <a:pt x="6251410" y="635007"/>
                  <a:pt x="6245508" y="635007"/>
                  <a:pt x="6240787" y="635007"/>
                </a:cubicBezTo>
                <a:cubicBezTo>
                  <a:pt x="6236066" y="436445"/>
                  <a:pt x="6231738" y="237882"/>
                  <a:pt x="6227017" y="39319"/>
                </a:cubicBezTo>
                <a:cubicBezTo>
                  <a:pt x="6223869" y="39319"/>
                  <a:pt x="6217967" y="39319"/>
                  <a:pt x="6217967" y="39319"/>
                </a:cubicBezTo>
                <a:cubicBezTo>
                  <a:pt x="6217967" y="256755"/>
                  <a:pt x="6217967" y="474584"/>
                  <a:pt x="6217967" y="692020"/>
                </a:cubicBezTo>
                <a:cubicBezTo>
                  <a:pt x="6214033" y="692020"/>
                  <a:pt x="6209705" y="692020"/>
                  <a:pt x="6205771" y="692020"/>
                </a:cubicBezTo>
                <a:cubicBezTo>
                  <a:pt x="6205771" y="528845"/>
                  <a:pt x="6205771" y="365277"/>
                  <a:pt x="6205771" y="202101"/>
                </a:cubicBezTo>
                <a:cubicBezTo>
                  <a:pt x="6201443" y="202101"/>
                  <a:pt x="6197508" y="202101"/>
                  <a:pt x="6189246" y="201708"/>
                </a:cubicBezTo>
                <a:cubicBezTo>
                  <a:pt x="6189246" y="243387"/>
                  <a:pt x="6189246" y="285065"/>
                  <a:pt x="6189246" y="338146"/>
                </a:cubicBezTo>
                <a:cubicBezTo>
                  <a:pt x="6176656" y="319273"/>
                  <a:pt x="6171935" y="311016"/>
                  <a:pt x="6166426" y="303152"/>
                </a:cubicBezTo>
                <a:cubicBezTo>
                  <a:pt x="6161705" y="302759"/>
                  <a:pt x="6160131" y="302759"/>
                  <a:pt x="6151869" y="302759"/>
                </a:cubicBezTo>
                <a:cubicBezTo>
                  <a:pt x="6151869" y="386116"/>
                  <a:pt x="6151869" y="469080"/>
                  <a:pt x="6151869" y="552437"/>
                </a:cubicBezTo>
                <a:cubicBezTo>
                  <a:pt x="6147935" y="552044"/>
                  <a:pt x="6144787" y="551650"/>
                  <a:pt x="6140853" y="551257"/>
                </a:cubicBezTo>
                <a:cubicBezTo>
                  <a:pt x="6134558" y="510758"/>
                  <a:pt x="6127082" y="469866"/>
                  <a:pt x="6120787" y="428974"/>
                </a:cubicBezTo>
                <a:cubicBezTo>
                  <a:pt x="6116459" y="429367"/>
                  <a:pt x="6114492" y="429760"/>
                  <a:pt x="6106230" y="430154"/>
                </a:cubicBezTo>
                <a:cubicBezTo>
                  <a:pt x="6106230" y="530811"/>
                  <a:pt x="6106230" y="631469"/>
                  <a:pt x="6106230" y="732126"/>
                </a:cubicBezTo>
                <a:cubicBezTo>
                  <a:pt x="6102295" y="732126"/>
                  <a:pt x="6097967" y="732126"/>
                  <a:pt x="6094033" y="732126"/>
                </a:cubicBezTo>
                <a:cubicBezTo>
                  <a:pt x="6094033" y="542607"/>
                  <a:pt x="6094033" y="353481"/>
                  <a:pt x="6094033" y="164355"/>
                </a:cubicBezTo>
                <a:cubicBezTo>
                  <a:pt x="6089705" y="164355"/>
                  <a:pt x="6081443" y="164355"/>
                  <a:pt x="6077508" y="164355"/>
                </a:cubicBezTo>
                <a:cubicBezTo>
                  <a:pt x="6077508" y="199742"/>
                  <a:pt x="6077508" y="234736"/>
                  <a:pt x="6077508" y="269731"/>
                </a:cubicBezTo>
                <a:cubicBezTo>
                  <a:pt x="6077508" y="269731"/>
                  <a:pt x="6073967" y="269337"/>
                  <a:pt x="6072000" y="269337"/>
                </a:cubicBezTo>
                <a:cubicBezTo>
                  <a:pt x="6064525" y="192272"/>
                  <a:pt x="6057836" y="115599"/>
                  <a:pt x="6050361" y="38926"/>
                </a:cubicBezTo>
                <a:cubicBezTo>
                  <a:pt x="6047213" y="38926"/>
                  <a:pt x="6044459" y="38926"/>
                  <a:pt x="6041312" y="38926"/>
                </a:cubicBezTo>
                <a:cubicBezTo>
                  <a:pt x="6041312" y="61338"/>
                  <a:pt x="6041312" y="83357"/>
                  <a:pt x="6041312" y="105769"/>
                </a:cubicBezTo>
                <a:cubicBezTo>
                  <a:pt x="6041312" y="288211"/>
                  <a:pt x="6041705" y="471046"/>
                  <a:pt x="6040525" y="653487"/>
                </a:cubicBezTo>
                <a:cubicBezTo>
                  <a:pt x="6040525" y="679045"/>
                  <a:pt x="6032263" y="704996"/>
                  <a:pt x="6027541" y="730553"/>
                </a:cubicBezTo>
                <a:cubicBezTo>
                  <a:pt x="6027541" y="663317"/>
                  <a:pt x="6027541" y="595688"/>
                  <a:pt x="6027148" y="528452"/>
                </a:cubicBezTo>
                <a:cubicBezTo>
                  <a:pt x="6020853" y="528452"/>
                  <a:pt x="6014558" y="528059"/>
                  <a:pt x="6008263" y="528059"/>
                </a:cubicBezTo>
                <a:cubicBezTo>
                  <a:pt x="6000394" y="591756"/>
                  <a:pt x="5992525" y="655847"/>
                  <a:pt x="5984656" y="719544"/>
                </a:cubicBezTo>
                <a:cubicBezTo>
                  <a:pt x="5981115" y="719544"/>
                  <a:pt x="5977967" y="719151"/>
                  <a:pt x="5974033" y="718758"/>
                </a:cubicBezTo>
                <a:cubicBezTo>
                  <a:pt x="5974033" y="654274"/>
                  <a:pt x="5974033" y="589790"/>
                  <a:pt x="5974033" y="524913"/>
                </a:cubicBezTo>
                <a:cubicBezTo>
                  <a:pt x="5969705" y="524520"/>
                  <a:pt x="5968525" y="524127"/>
                  <a:pt x="5965771" y="523340"/>
                </a:cubicBezTo>
                <a:cubicBezTo>
                  <a:pt x="5961836" y="534743"/>
                  <a:pt x="5958295" y="545752"/>
                  <a:pt x="5954361" y="556762"/>
                </a:cubicBezTo>
                <a:cubicBezTo>
                  <a:pt x="5951213" y="557155"/>
                  <a:pt x="5947672" y="557155"/>
                  <a:pt x="5944525" y="557155"/>
                </a:cubicBezTo>
                <a:cubicBezTo>
                  <a:pt x="5934689" y="371568"/>
                  <a:pt x="5925246" y="185587"/>
                  <a:pt x="5915410" y="0"/>
                </a:cubicBezTo>
                <a:cubicBezTo>
                  <a:pt x="5911869" y="205640"/>
                  <a:pt x="5911869" y="410494"/>
                  <a:pt x="5854426" y="607484"/>
                </a:cubicBezTo>
                <a:cubicBezTo>
                  <a:pt x="5852853" y="595688"/>
                  <a:pt x="5850492" y="579960"/>
                  <a:pt x="5846558" y="550864"/>
                </a:cubicBezTo>
                <a:cubicBezTo>
                  <a:pt x="5838295" y="614955"/>
                  <a:pt x="5833181" y="665283"/>
                  <a:pt x="5824918" y="715219"/>
                </a:cubicBezTo>
                <a:cubicBezTo>
                  <a:pt x="5824918" y="518229"/>
                  <a:pt x="5824918" y="321239"/>
                  <a:pt x="5824918" y="123856"/>
                </a:cubicBezTo>
                <a:cubicBezTo>
                  <a:pt x="5816656" y="123856"/>
                  <a:pt x="5808394" y="124249"/>
                  <a:pt x="5800131" y="124249"/>
                </a:cubicBezTo>
                <a:cubicBezTo>
                  <a:pt x="5800131" y="303939"/>
                  <a:pt x="5800131" y="484021"/>
                  <a:pt x="5800131" y="664104"/>
                </a:cubicBezTo>
                <a:cubicBezTo>
                  <a:pt x="5795804" y="664104"/>
                  <a:pt x="5791869" y="664104"/>
                  <a:pt x="5783607" y="664104"/>
                </a:cubicBezTo>
                <a:cubicBezTo>
                  <a:pt x="5783607" y="554403"/>
                  <a:pt x="5783607" y="444702"/>
                  <a:pt x="5783607" y="335394"/>
                </a:cubicBezTo>
                <a:cubicBezTo>
                  <a:pt x="5767082" y="471832"/>
                  <a:pt x="5786754" y="610629"/>
                  <a:pt x="5734426" y="738417"/>
                </a:cubicBezTo>
                <a:cubicBezTo>
                  <a:pt x="5728131" y="552044"/>
                  <a:pt x="5721443" y="361345"/>
                  <a:pt x="5714754" y="171039"/>
                </a:cubicBezTo>
                <a:cubicBezTo>
                  <a:pt x="5710426" y="171039"/>
                  <a:pt x="5704918" y="171039"/>
                  <a:pt x="5700590" y="171039"/>
                </a:cubicBezTo>
                <a:cubicBezTo>
                  <a:pt x="5700590" y="323991"/>
                  <a:pt x="5700590" y="472225"/>
                  <a:pt x="5700590" y="622032"/>
                </a:cubicBezTo>
                <a:cubicBezTo>
                  <a:pt x="5696656" y="622032"/>
                  <a:pt x="5692328" y="622032"/>
                  <a:pt x="5688394" y="622032"/>
                </a:cubicBezTo>
                <a:cubicBezTo>
                  <a:pt x="5688394" y="568164"/>
                  <a:pt x="5688394" y="514297"/>
                  <a:pt x="5688394" y="460036"/>
                </a:cubicBezTo>
                <a:cubicBezTo>
                  <a:pt x="5684066" y="460429"/>
                  <a:pt x="5683279" y="460429"/>
                  <a:pt x="5681312" y="460429"/>
                </a:cubicBezTo>
                <a:cubicBezTo>
                  <a:pt x="5674230" y="537495"/>
                  <a:pt x="5666754" y="614168"/>
                  <a:pt x="5659279" y="691234"/>
                </a:cubicBezTo>
                <a:cubicBezTo>
                  <a:pt x="5648656" y="668822"/>
                  <a:pt x="5650230" y="646410"/>
                  <a:pt x="5648263" y="624784"/>
                </a:cubicBezTo>
                <a:cubicBezTo>
                  <a:pt x="5646295" y="603159"/>
                  <a:pt x="5640787" y="581926"/>
                  <a:pt x="5636853" y="560694"/>
                </a:cubicBezTo>
                <a:cubicBezTo>
                  <a:pt x="5631738" y="561087"/>
                  <a:pt x="5626623" y="561480"/>
                  <a:pt x="5621508" y="561873"/>
                </a:cubicBezTo>
                <a:cubicBezTo>
                  <a:pt x="5614820" y="583499"/>
                  <a:pt x="5607738" y="605518"/>
                  <a:pt x="5601049" y="627143"/>
                </a:cubicBezTo>
                <a:cubicBezTo>
                  <a:pt x="5596722" y="627143"/>
                  <a:pt x="5592000" y="627143"/>
                  <a:pt x="5587672" y="626750"/>
                </a:cubicBezTo>
                <a:cubicBezTo>
                  <a:pt x="5584131" y="570130"/>
                  <a:pt x="5580590" y="513117"/>
                  <a:pt x="5577049" y="456498"/>
                </a:cubicBezTo>
                <a:cubicBezTo>
                  <a:pt x="5567213" y="539068"/>
                  <a:pt x="5568000" y="621639"/>
                  <a:pt x="5566426" y="704209"/>
                </a:cubicBezTo>
                <a:cubicBezTo>
                  <a:pt x="5566033" y="730160"/>
                  <a:pt x="5558951" y="756111"/>
                  <a:pt x="5554623" y="782062"/>
                </a:cubicBezTo>
                <a:cubicBezTo>
                  <a:pt x="5549902" y="550471"/>
                  <a:pt x="5544787" y="318880"/>
                  <a:pt x="5539672" y="87289"/>
                </a:cubicBezTo>
                <a:cubicBezTo>
                  <a:pt x="5539672" y="76280"/>
                  <a:pt x="5538099" y="64877"/>
                  <a:pt x="5536525" y="53867"/>
                </a:cubicBezTo>
                <a:cubicBezTo>
                  <a:pt x="5532984" y="53867"/>
                  <a:pt x="5526689" y="54261"/>
                  <a:pt x="5526689" y="54654"/>
                </a:cubicBezTo>
                <a:cubicBezTo>
                  <a:pt x="5526689" y="257148"/>
                  <a:pt x="5526689" y="460036"/>
                  <a:pt x="5526689" y="662924"/>
                </a:cubicBezTo>
                <a:cubicBezTo>
                  <a:pt x="5522754" y="662924"/>
                  <a:pt x="5520787" y="662924"/>
                  <a:pt x="5518426" y="662924"/>
                </a:cubicBezTo>
                <a:cubicBezTo>
                  <a:pt x="5513705" y="495424"/>
                  <a:pt x="5509377" y="327923"/>
                  <a:pt x="5504263" y="160423"/>
                </a:cubicBezTo>
                <a:cubicBezTo>
                  <a:pt x="5499148" y="160423"/>
                  <a:pt x="5493640" y="160816"/>
                  <a:pt x="5489705" y="160816"/>
                </a:cubicBezTo>
                <a:cubicBezTo>
                  <a:pt x="5489705" y="441163"/>
                  <a:pt x="5489705" y="721510"/>
                  <a:pt x="5489705" y="1001857"/>
                </a:cubicBezTo>
                <a:cubicBezTo>
                  <a:pt x="5485377" y="1005789"/>
                  <a:pt x="5486951" y="1010114"/>
                  <a:pt x="5488525" y="1014439"/>
                </a:cubicBezTo>
                <a:cubicBezTo>
                  <a:pt x="5486558" y="1021516"/>
                  <a:pt x="5484197" y="1028594"/>
                  <a:pt x="5478295" y="1048254"/>
                </a:cubicBezTo>
                <a:cubicBezTo>
                  <a:pt x="5474361" y="1023089"/>
                  <a:pt x="5472394" y="1012080"/>
                  <a:pt x="5470820" y="1001070"/>
                </a:cubicBezTo>
                <a:cubicBezTo>
                  <a:pt x="5471607" y="944844"/>
                  <a:pt x="5472000" y="888617"/>
                  <a:pt x="5472394" y="832390"/>
                </a:cubicBezTo>
                <a:cubicBezTo>
                  <a:pt x="5472394" y="749033"/>
                  <a:pt x="5469640" y="665283"/>
                  <a:pt x="5472787" y="582319"/>
                </a:cubicBezTo>
                <a:cubicBezTo>
                  <a:pt x="5475935" y="496996"/>
                  <a:pt x="5407869" y="431333"/>
                  <a:pt x="5413377" y="346403"/>
                </a:cubicBezTo>
                <a:cubicBezTo>
                  <a:pt x="5413377" y="342471"/>
                  <a:pt x="5406689" y="337753"/>
                  <a:pt x="5390164" y="325564"/>
                </a:cubicBezTo>
                <a:cubicBezTo>
                  <a:pt x="5390164" y="462789"/>
                  <a:pt x="5390164" y="590970"/>
                  <a:pt x="5390164" y="718758"/>
                </a:cubicBezTo>
                <a:cubicBezTo>
                  <a:pt x="5385836" y="718758"/>
                  <a:pt x="5383082" y="718758"/>
                  <a:pt x="5379148" y="718758"/>
                </a:cubicBezTo>
                <a:cubicBezTo>
                  <a:pt x="5372459" y="555189"/>
                  <a:pt x="5365771" y="391621"/>
                  <a:pt x="5358689" y="228445"/>
                </a:cubicBezTo>
                <a:cubicBezTo>
                  <a:pt x="5357508" y="228445"/>
                  <a:pt x="5356328" y="228445"/>
                  <a:pt x="5355148" y="228445"/>
                </a:cubicBezTo>
                <a:cubicBezTo>
                  <a:pt x="5348066" y="368422"/>
                  <a:pt x="5340197" y="508399"/>
                  <a:pt x="5333115" y="648769"/>
                </a:cubicBezTo>
                <a:cubicBezTo>
                  <a:pt x="5328787" y="648376"/>
                  <a:pt x="5324066" y="648376"/>
                  <a:pt x="5319738" y="648376"/>
                </a:cubicBezTo>
                <a:cubicBezTo>
                  <a:pt x="5319738" y="449420"/>
                  <a:pt x="5319738" y="250857"/>
                  <a:pt x="5319738" y="52295"/>
                </a:cubicBezTo>
                <a:cubicBezTo>
                  <a:pt x="5319738" y="52295"/>
                  <a:pt x="5315017" y="52295"/>
                  <a:pt x="5312263" y="52295"/>
                </a:cubicBezTo>
                <a:cubicBezTo>
                  <a:pt x="5305181" y="183621"/>
                  <a:pt x="5298492" y="315341"/>
                  <a:pt x="5290623" y="458857"/>
                </a:cubicBezTo>
                <a:cubicBezTo>
                  <a:pt x="5282361" y="395946"/>
                  <a:pt x="5276853" y="345617"/>
                  <a:pt x="5270558" y="295288"/>
                </a:cubicBezTo>
                <a:cubicBezTo>
                  <a:pt x="5265443" y="241814"/>
                  <a:pt x="5282361" y="184801"/>
                  <a:pt x="5241049" y="120710"/>
                </a:cubicBezTo>
                <a:cubicBezTo>
                  <a:pt x="5241049" y="283492"/>
                  <a:pt x="5241049" y="431726"/>
                  <a:pt x="5241049" y="579567"/>
                </a:cubicBezTo>
                <a:cubicBezTo>
                  <a:pt x="5237115" y="579567"/>
                  <a:pt x="5228853" y="579567"/>
                  <a:pt x="5228853" y="579567"/>
                </a:cubicBezTo>
                <a:cubicBezTo>
                  <a:pt x="5228853" y="436051"/>
                  <a:pt x="5228853" y="292536"/>
                  <a:pt x="5228853" y="148627"/>
                </a:cubicBezTo>
                <a:cubicBezTo>
                  <a:pt x="5224525" y="148627"/>
                  <a:pt x="5223345" y="148627"/>
                  <a:pt x="5220590" y="148627"/>
                </a:cubicBezTo>
                <a:cubicBezTo>
                  <a:pt x="5213508" y="234736"/>
                  <a:pt x="5206426" y="321239"/>
                  <a:pt x="5199345" y="407348"/>
                </a:cubicBezTo>
                <a:cubicBezTo>
                  <a:pt x="5196984" y="407742"/>
                  <a:pt x="5194623" y="407742"/>
                  <a:pt x="5192656" y="408135"/>
                </a:cubicBezTo>
                <a:cubicBezTo>
                  <a:pt x="5189508" y="389261"/>
                  <a:pt x="5185967" y="370388"/>
                  <a:pt x="5182820" y="351515"/>
                </a:cubicBezTo>
                <a:cubicBezTo>
                  <a:pt x="5172197" y="395159"/>
                  <a:pt x="5187148" y="446275"/>
                  <a:pt x="5168656" y="478516"/>
                </a:cubicBezTo>
                <a:cubicBezTo>
                  <a:pt x="5141508" y="526879"/>
                  <a:pt x="5148590" y="572883"/>
                  <a:pt x="5147410" y="620459"/>
                </a:cubicBezTo>
                <a:cubicBezTo>
                  <a:pt x="5145443" y="712860"/>
                  <a:pt x="5147804" y="805260"/>
                  <a:pt x="5146623" y="898054"/>
                </a:cubicBezTo>
                <a:cubicBezTo>
                  <a:pt x="5146230" y="922039"/>
                  <a:pt x="5139935" y="946023"/>
                  <a:pt x="5136394" y="970008"/>
                </a:cubicBezTo>
                <a:cubicBezTo>
                  <a:pt x="5135607" y="905131"/>
                  <a:pt x="5136000" y="839861"/>
                  <a:pt x="5133246" y="774591"/>
                </a:cubicBezTo>
                <a:cubicBezTo>
                  <a:pt x="5130099" y="710894"/>
                  <a:pt x="5123410" y="647590"/>
                  <a:pt x="5118689" y="583892"/>
                </a:cubicBezTo>
                <a:cubicBezTo>
                  <a:pt x="5113967" y="584285"/>
                  <a:pt x="5108459" y="584679"/>
                  <a:pt x="5104525" y="584679"/>
                </a:cubicBezTo>
                <a:cubicBezTo>
                  <a:pt x="5104525" y="651521"/>
                  <a:pt x="5104525" y="718758"/>
                  <a:pt x="5104525" y="785600"/>
                </a:cubicBezTo>
                <a:cubicBezTo>
                  <a:pt x="5104525" y="785600"/>
                  <a:pt x="5099804" y="785600"/>
                  <a:pt x="5097049" y="785600"/>
                </a:cubicBezTo>
                <a:cubicBezTo>
                  <a:pt x="5089574" y="721510"/>
                  <a:pt x="5083279" y="657419"/>
                  <a:pt x="5075804" y="593329"/>
                </a:cubicBezTo>
                <a:cubicBezTo>
                  <a:pt x="5072263" y="593329"/>
                  <a:pt x="5067148" y="593722"/>
                  <a:pt x="5067148" y="593722"/>
                </a:cubicBezTo>
                <a:cubicBezTo>
                  <a:pt x="5067148" y="671574"/>
                  <a:pt x="5067148" y="749820"/>
                  <a:pt x="5067148" y="827672"/>
                </a:cubicBezTo>
                <a:cubicBezTo>
                  <a:pt x="5063213" y="827672"/>
                  <a:pt x="5061246" y="827672"/>
                  <a:pt x="5058885" y="827672"/>
                </a:cubicBezTo>
                <a:cubicBezTo>
                  <a:pt x="5052197" y="699884"/>
                  <a:pt x="5043935" y="571703"/>
                  <a:pt x="5037246" y="443915"/>
                </a:cubicBezTo>
                <a:cubicBezTo>
                  <a:pt x="5032525" y="443915"/>
                  <a:pt x="5030164" y="443915"/>
                  <a:pt x="5021902" y="443915"/>
                </a:cubicBezTo>
                <a:cubicBezTo>
                  <a:pt x="5021902" y="508399"/>
                  <a:pt x="5021902" y="572490"/>
                  <a:pt x="5021902" y="636973"/>
                </a:cubicBezTo>
                <a:cubicBezTo>
                  <a:pt x="5021902" y="636973"/>
                  <a:pt x="5016787" y="636580"/>
                  <a:pt x="5014033" y="636580"/>
                </a:cubicBezTo>
                <a:cubicBezTo>
                  <a:pt x="5011672" y="627930"/>
                  <a:pt x="5010099" y="619280"/>
                  <a:pt x="5007738" y="610629"/>
                </a:cubicBezTo>
                <a:cubicBezTo>
                  <a:pt x="5004590" y="583892"/>
                  <a:pt x="5001836" y="557155"/>
                  <a:pt x="4997902" y="530811"/>
                </a:cubicBezTo>
                <a:cubicBezTo>
                  <a:pt x="4993574" y="502108"/>
                  <a:pt x="4988066" y="473798"/>
                  <a:pt x="4983345" y="445488"/>
                </a:cubicBezTo>
                <a:cubicBezTo>
                  <a:pt x="4978230" y="445881"/>
                  <a:pt x="4971935" y="446275"/>
                  <a:pt x="4968000" y="447061"/>
                </a:cubicBezTo>
                <a:cubicBezTo>
                  <a:pt x="4968000" y="522554"/>
                  <a:pt x="4968000" y="598440"/>
                  <a:pt x="4968000" y="674327"/>
                </a:cubicBezTo>
                <a:cubicBezTo>
                  <a:pt x="4968000" y="674327"/>
                  <a:pt x="4964459" y="673934"/>
                  <a:pt x="4962492" y="673934"/>
                </a:cubicBezTo>
                <a:cubicBezTo>
                  <a:pt x="4955804" y="566985"/>
                  <a:pt x="4949115" y="460036"/>
                  <a:pt x="4942426" y="353088"/>
                </a:cubicBezTo>
                <a:cubicBezTo>
                  <a:pt x="4930623" y="511151"/>
                  <a:pt x="4930230" y="668822"/>
                  <a:pt x="4929049" y="826099"/>
                </a:cubicBezTo>
                <a:cubicBezTo>
                  <a:pt x="4929049" y="848511"/>
                  <a:pt x="4918033" y="870923"/>
                  <a:pt x="4914099" y="893335"/>
                </a:cubicBezTo>
                <a:cubicBezTo>
                  <a:pt x="4914099" y="758077"/>
                  <a:pt x="4914099" y="622818"/>
                  <a:pt x="4914099" y="487560"/>
                </a:cubicBezTo>
                <a:cubicBezTo>
                  <a:pt x="4914099" y="487560"/>
                  <a:pt x="4908590" y="487560"/>
                  <a:pt x="4905443" y="487560"/>
                </a:cubicBezTo>
                <a:cubicBezTo>
                  <a:pt x="4903869" y="519802"/>
                  <a:pt x="4902295" y="552437"/>
                  <a:pt x="4899935" y="599227"/>
                </a:cubicBezTo>
                <a:cubicBezTo>
                  <a:pt x="4891279" y="573276"/>
                  <a:pt x="4887738" y="561873"/>
                  <a:pt x="4884197" y="550864"/>
                </a:cubicBezTo>
                <a:cubicBezTo>
                  <a:pt x="4880263" y="550864"/>
                  <a:pt x="4876722" y="551257"/>
                  <a:pt x="4872787" y="551257"/>
                </a:cubicBezTo>
                <a:cubicBezTo>
                  <a:pt x="4864131" y="661351"/>
                  <a:pt x="4855476" y="771445"/>
                  <a:pt x="4846426" y="881146"/>
                </a:cubicBezTo>
                <a:cubicBezTo>
                  <a:pt x="4842099" y="881933"/>
                  <a:pt x="4837771" y="882326"/>
                  <a:pt x="4833443" y="882719"/>
                </a:cubicBezTo>
                <a:cubicBezTo>
                  <a:pt x="4823213" y="831211"/>
                  <a:pt x="4812984" y="779703"/>
                  <a:pt x="4801967" y="723476"/>
                </a:cubicBezTo>
                <a:cubicBezTo>
                  <a:pt x="4797246" y="737238"/>
                  <a:pt x="4793312" y="748247"/>
                  <a:pt x="4786230" y="768693"/>
                </a:cubicBezTo>
                <a:cubicBezTo>
                  <a:pt x="4778754" y="627930"/>
                  <a:pt x="4772853" y="496603"/>
                  <a:pt x="4765771" y="365277"/>
                </a:cubicBezTo>
                <a:cubicBezTo>
                  <a:pt x="4762230" y="365670"/>
                  <a:pt x="4756722" y="365670"/>
                  <a:pt x="4756722" y="365670"/>
                </a:cubicBezTo>
                <a:cubicBezTo>
                  <a:pt x="4756722" y="455711"/>
                  <a:pt x="4756722" y="545359"/>
                  <a:pt x="4756722" y="635007"/>
                </a:cubicBezTo>
                <a:cubicBezTo>
                  <a:pt x="4694558" y="633435"/>
                  <a:pt x="4728787" y="574456"/>
                  <a:pt x="4705574" y="548112"/>
                </a:cubicBezTo>
                <a:cubicBezTo>
                  <a:pt x="4700066" y="554403"/>
                  <a:pt x="4691410" y="559121"/>
                  <a:pt x="4691410" y="563839"/>
                </a:cubicBezTo>
                <a:cubicBezTo>
                  <a:pt x="4690230" y="709714"/>
                  <a:pt x="4689443" y="855589"/>
                  <a:pt x="4688656" y="1001464"/>
                </a:cubicBezTo>
                <a:cubicBezTo>
                  <a:pt x="4687082" y="1023876"/>
                  <a:pt x="4685115" y="1046288"/>
                  <a:pt x="4683148" y="1068700"/>
                </a:cubicBezTo>
                <a:cubicBezTo>
                  <a:pt x="4680787" y="1068307"/>
                  <a:pt x="4678033" y="1068307"/>
                  <a:pt x="4675672" y="1067913"/>
                </a:cubicBezTo>
                <a:cubicBezTo>
                  <a:pt x="4674099" y="1045501"/>
                  <a:pt x="4672918" y="1023482"/>
                  <a:pt x="4671345" y="1001070"/>
                </a:cubicBezTo>
                <a:cubicBezTo>
                  <a:pt x="4671738" y="804867"/>
                  <a:pt x="4671738" y="608663"/>
                  <a:pt x="4671738" y="412460"/>
                </a:cubicBezTo>
                <a:cubicBezTo>
                  <a:pt x="4671738" y="406562"/>
                  <a:pt x="4667410" y="400271"/>
                  <a:pt x="4664656" y="394373"/>
                </a:cubicBezTo>
                <a:cubicBezTo>
                  <a:pt x="4663869" y="392407"/>
                  <a:pt x="4661508" y="391227"/>
                  <a:pt x="4659541" y="390441"/>
                </a:cubicBezTo>
                <a:cubicBezTo>
                  <a:pt x="4657574" y="389655"/>
                  <a:pt x="4655213" y="389261"/>
                  <a:pt x="4646164" y="387689"/>
                </a:cubicBezTo>
                <a:cubicBezTo>
                  <a:pt x="4646164" y="485594"/>
                  <a:pt x="4646951" y="581926"/>
                  <a:pt x="4645377" y="678652"/>
                </a:cubicBezTo>
                <a:cubicBezTo>
                  <a:pt x="4644984" y="704209"/>
                  <a:pt x="4637508" y="730160"/>
                  <a:pt x="4633181" y="756111"/>
                </a:cubicBezTo>
                <a:cubicBezTo>
                  <a:pt x="4632787" y="704209"/>
                  <a:pt x="4635148" y="652308"/>
                  <a:pt x="4631213" y="601193"/>
                </a:cubicBezTo>
                <a:cubicBezTo>
                  <a:pt x="4628853" y="575242"/>
                  <a:pt x="4614295" y="550864"/>
                  <a:pt x="4605640" y="525700"/>
                </a:cubicBezTo>
                <a:cubicBezTo>
                  <a:pt x="4599738" y="526879"/>
                  <a:pt x="4595410" y="528059"/>
                  <a:pt x="4587148" y="529632"/>
                </a:cubicBezTo>
                <a:cubicBezTo>
                  <a:pt x="4587148" y="606304"/>
                  <a:pt x="4587148" y="682584"/>
                  <a:pt x="4587148" y="759256"/>
                </a:cubicBezTo>
                <a:cubicBezTo>
                  <a:pt x="4582820" y="752572"/>
                  <a:pt x="4578885" y="745888"/>
                  <a:pt x="4577312" y="739597"/>
                </a:cubicBezTo>
                <a:cubicBezTo>
                  <a:pt x="4575738" y="734878"/>
                  <a:pt x="4573377" y="730160"/>
                  <a:pt x="4571017" y="725835"/>
                </a:cubicBezTo>
                <a:cubicBezTo>
                  <a:pt x="4567869" y="725835"/>
                  <a:pt x="4564722" y="726228"/>
                  <a:pt x="4561574" y="726621"/>
                </a:cubicBezTo>
                <a:cubicBezTo>
                  <a:pt x="4556459" y="777343"/>
                  <a:pt x="4551345" y="828065"/>
                  <a:pt x="4546230" y="879180"/>
                </a:cubicBezTo>
                <a:cubicBezTo>
                  <a:pt x="4545049" y="878787"/>
                  <a:pt x="4543869" y="878787"/>
                  <a:pt x="4542689" y="878394"/>
                </a:cubicBezTo>
                <a:cubicBezTo>
                  <a:pt x="4535607" y="783634"/>
                  <a:pt x="4528525" y="688482"/>
                  <a:pt x="4521836" y="593722"/>
                </a:cubicBezTo>
                <a:cubicBezTo>
                  <a:pt x="4510820" y="690054"/>
                  <a:pt x="4511607" y="786387"/>
                  <a:pt x="4510033" y="882719"/>
                </a:cubicBezTo>
                <a:cubicBezTo>
                  <a:pt x="4509640" y="908277"/>
                  <a:pt x="4501771" y="933834"/>
                  <a:pt x="4497443" y="959392"/>
                </a:cubicBezTo>
                <a:cubicBezTo>
                  <a:pt x="4493115" y="837895"/>
                  <a:pt x="4489181" y="716005"/>
                  <a:pt x="4485246" y="594115"/>
                </a:cubicBezTo>
                <a:cubicBezTo>
                  <a:pt x="4478558" y="594115"/>
                  <a:pt x="4471869" y="593722"/>
                  <a:pt x="4465181" y="593722"/>
                </a:cubicBezTo>
                <a:cubicBezTo>
                  <a:pt x="4462426" y="638939"/>
                  <a:pt x="4459279" y="684157"/>
                  <a:pt x="4456131" y="729767"/>
                </a:cubicBezTo>
                <a:cubicBezTo>
                  <a:pt x="4417574" y="723869"/>
                  <a:pt x="4430164" y="692414"/>
                  <a:pt x="4429377" y="670788"/>
                </a:cubicBezTo>
                <a:cubicBezTo>
                  <a:pt x="4427804" y="605125"/>
                  <a:pt x="4428984" y="539855"/>
                  <a:pt x="4428984" y="474191"/>
                </a:cubicBezTo>
                <a:cubicBezTo>
                  <a:pt x="4422295" y="473798"/>
                  <a:pt x="4416000" y="473798"/>
                  <a:pt x="4409312" y="473405"/>
                </a:cubicBezTo>
                <a:cubicBezTo>
                  <a:pt x="4405771" y="528059"/>
                  <a:pt x="4401443" y="582713"/>
                  <a:pt x="4397902" y="637367"/>
                </a:cubicBezTo>
                <a:cubicBezTo>
                  <a:pt x="4394754" y="637367"/>
                  <a:pt x="4392394" y="637367"/>
                  <a:pt x="4388459" y="637367"/>
                </a:cubicBezTo>
                <a:cubicBezTo>
                  <a:pt x="4388459" y="555189"/>
                  <a:pt x="4388459" y="473405"/>
                  <a:pt x="4388459" y="391227"/>
                </a:cubicBezTo>
                <a:cubicBezTo>
                  <a:pt x="4384131" y="391227"/>
                  <a:pt x="4380984" y="391227"/>
                  <a:pt x="4377049" y="391227"/>
                </a:cubicBezTo>
                <a:cubicBezTo>
                  <a:pt x="4369967" y="540248"/>
                  <a:pt x="4363279" y="688875"/>
                  <a:pt x="4356197" y="837895"/>
                </a:cubicBezTo>
                <a:cubicBezTo>
                  <a:pt x="4355410" y="837502"/>
                  <a:pt x="4354230" y="837502"/>
                  <a:pt x="4353443" y="837502"/>
                </a:cubicBezTo>
                <a:cubicBezTo>
                  <a:pt x="4346754" y="701850"/>
                  <a:pt x="4340066" y="566199"/>
                  <a:pt x="4333377" y="430547"/>
                </a:cubicBezTo>
                <a:cubicBezTo>
                  <a:pt x="4326689" y="430154"/>
                  <a:pt x="4320394" y="429760"/>
                  <a:pt x="4313705" y="429367"/>
                </a:cubicBezTo>
                <a:cubicBezTo>
                  <a:pt x="4298754" y="515870"/>
                  <a:pt x="4313705" y="605125"/>
                  <a:pt x="4293246" y="691627"/>
                </a:cubicBezTo>
                <a:cubicBezTo>
                  <a:pt x="4293246" y="650735"/>
                  <a:pt x="4293246" y="609843"/>
                  <a:pt x="4293246" y="568951"/>
                </a:cubicBezTo>
                <a:cubicBezTo>
                  <a:pt x="4288918" y="568951"/>
                  <a:pt x="4287738" y="568951"/>
                  <a:pt x="4284984" y="568951"/>
                </a:cubicBezTo>
                <a:cubicBezTo>
                  <a:pt x="4280263" y="650735"/>
                  <a:pt x="4275148" y="732126"/>
                  <a:pt x="4270426" y="813910"/>
                </a:cubicBezTo>
                <a:cubicBezTo>
                  <a:pt x="4264131" y="813517"/>
                  <a:pt x="4259804" y="813517"/>
                  <a:pt x="4251541" y="813124"/>
                </a:cubicBezTo>
                <a:cubicBezTo>
                  <a:pt x="4251541" y="713253"/>
                  <a:pt x="4251541" y="613382"/>
                  <a:pt x="4251541" y="513117"/>
                </a:cubicBezTo>
                <a:cubicBezTo>
                  <a:pt x="4235017" y="605125"/>
                  <a:pt x="4235017" y="699884"/>
                  <a:pt x="4196853" y="786387"/>
                </a:cubicBezTo>
                <a:cubicBezTo>
                  <a:pt x="4191738" y="785600"/>
                  <a:pt x="4189771" y="785207"/>
                  <a:pt x="4181115" y="784421"/>
                </a:cubicBezTo>
                <a:cubicBezTo>
                  <a:pt x="4181508" y="739597"/>
                  <a:pt x="4181115" y="694773"/>
                  <a:pt x="4181115" y="649949"/>
                </a:cubicBezTo>
                <a:cubicBezTo>
                  <a:pt x="4177180" y="625571"/>
                  <a:pt x="4162230" y="601586"/>
                  <a:pt x="4158295" y="576422"/>
                </a:cubicBezTo>
                <a:cubicBezTo>
                  <a:pt x="4151213" y="528845"/>
                  <a:pt x="4148459" y="480482"/>
                  <a:pt x="4143738" y="432906"/>
                </a:cubicBezTo>
                <a:cubicBezTo>
                  <a:pt x="4131935" y="452566"/>
                  <a:pt x="4132721" y="487167"/>
                  <a:pt x="4125246" y="489133"/>
                </a:cubicBezTo>
                <a:cubicBezTo>
                  <a:pt x="4072131" y="501322"/>
                  <a:pt x="4094558" y="539461"/>
                  <a:pt x="4092984" y="569344"/>
                </a:cubicBezTo>
                <a:cubicBezTo>
                  <a:pt x="4086295" y="571310"/>
                  <a:pt x="4074098" y="575635"/>
                  <a:pt x="4073705" y="575242"/>
                </a:cubicBezTo>
                <a:cubicBezTo>
                  <a:pt x="4065443" y="552830"/>
                  <a:pt x="4052459" y="530418"/>
                  <a:pt x="4051279" y="507219"/>
                </a:cubicBezTo>
                <a:cubicBezTo>
                  <a:pt x="4048131" y="451386"/>
                  <a:pt x="4050098" y="395159"/>
                  <a:pt x="4050098" y="339326"/>
                </a:cubicBezTo>
                <a:cubicBezTo>
                  <a:pt x="4038295" y="347976"/>
                  <a:pt x="4036721" y="357020"/>
                  <a:pt x="4036721" y="365670"/>
                </a:cubicBezTo>
                <a:cubicBezTo>
                  <a:pt x="4035541" y="424256"/>
                  <a:pt x="4052066" y="489919"/>
                  <a:pt x="4030426" y="539461"/>
                </a:cubicBezTo>
                <a:cubicBezTo>
                  <a:pt x="3990689" y="631469"/>
                  <a:pt x="3998164" y="723869"/>
                  <a:pt x="3995017" y="817449"/>
                </a:cubicBezTo>
                <a:cubicBezTo>
                  <a:pt x="3994623" y="835536"/>
                  <a:pt x="3990689" y="853623"/>
                  <a:pt x="3987935" y="871710"/>
                </a:cubicBezTo>
                <a:cubicBezTo>
                  <a:pt x="3981639" y="871317"/>
                  <a:pt x="3974164" y="870923"/>
                  <a:pt x="3970230" y="870137"/>
                </a:cubicBezTo>
                <a:cubicBezTo>
                  <a:pt x="3970230" y="783634"/>
                  <a:pt x="3970230" y="696739"/>
                  <a:pt x="3970230" y="610236"/>
                </a:cubicBezTo>
                <a:cubicBezTo>
                  <a:pt x="3965902" y="610236"/>
                  <a:pt x="3961967" y="610236"/>
                  <a:pt x="3957639" y="610629"/>
                </a:cubicBezTo>
                <a:cubicBezTo>
                  <a:pt x="3957639" y="740776"/>
                  <a:pt x="3957639" y="870923"/>
                  <a:pt x="3957639" y="1001464"/>
                </a:cubicBezTo>
                <a:cubicBezTo>
                  <a:pt x="3949377" y="1001464"/>
                  <a:pt x="3945443" y="1001464"/>
                  <a:pt x="3941115" y="1001464"/>
                </a:cubicBezTo>
                <a:cubicBezTo>
                  <a:pt x="3941115" y="955853"/>
                  <a:pt x="3941115" y="910243"/>
                  <a:pt x="3941115" y="849298"/>
                </a:cubicBezTo>
                <a:cubicBezTo>
                  <a:pt x="3928918" y="870923"/>
                  <a:pt x="3927344" y="876821"/>
                  <a:pt x="3920656" y="890976"/>
                </a:cubicBezTo>
                <a:cubicBezTo>
                  <a:pt x="3911607" y="837109"/>
                  <a:pt x="3902951" y="790319"/>
                  <a:pt x="3895082" y="743529"/>
                </a:cubicBezTo>
                <a:cubicBezTo>
                  <a:pt x="3891541" y="743922"/>
                  <a:pt x="3887213" y="744315"/>
                  <a:pt x="3883279" y="744708"/>
                </a:cubicBezTo>
                <a:cubicBezTo>
                  <a:pt x="3883279" y="789139"/>
                  <a:pt x="3883279" y="833963"/>
                  <a:pt x="3883279" y="878787"/>
                </a:cubicBezTo>
                <a:cubicBezTo>
                  <a:pt x="3875017" y="824527"/>
                  <a:pt x="3875017" y="770659"/>
                  <a:pt x="3872262" y="716792"/>
                </a:cubicBezTo>
                <a:cubicBezTo>
                  <a:pt x="3869902" y="666463"/>
                  <a:pt x="3884459" y="612989"/>
                  <a:pt x="3862426" y="565019"/>
                </a:cubicBezTo>
                <a:cubicBezTo>
                  <a:pt x="3856918" y="565412"/>
                  <a:pt x="3850230" y="565805"/>
                  <a:pt x="3845902" y="566199"/>
                </a:cubicBezTo>
                <a:cubicBezTo>
                  <a:pt x="3845902" y="616920"/>
                  <a:pt x="3845902" y="667642"/>
                  <a:pt x="3845902" y="718758"/>
                </a:cubicBezTo>
                <a:cubicBezTo>
                  <a:pt x="3845902" y="718364"/>
                  <a:pt x="3841180" y="718758"/>
                  <a:pt x="3838426" y="718758"/>
                </a:cubicBezTo>
                <a:cubicBezTo>
                  <a:pt x="3825049" y="628716"/>
                  <a:pt x="3812066" y="539068"/>
                  <a:pt x="3798689" y="449420"/>
                </a:cubicBezTo>
                <a:cubicBezTo>
                  <a:pt x="3796328" y="449813"/>
                  <a:pt x="3796328" y="449813"/>
                  <a:pt x="3792000" y="449813"/>
                </a:cubicBezTo>
                <a:cubicBezTo>
                  <a:pt x="3792000" y="534743"/>
                  <a:pt x="3792000" y="619673"/>
                  <a:pt x="3792000" y="704996"/>
                </a:cubicBezTo>
                <a:cubicBezTo>
                  <a:pt x="3779803" y="665283"/>
                  <a:pt x="3781771" y="625178"/>
                  <a:pt x="3779017" y="585465"/>
                </a:cubicBezTo>
                <a:cubicBezTo>
                  <a:pt x="3776262" y="547718"/>
                  <a:pt x="3768000" y="510365"/>
                  <a:pt x="3760918" y="463182"/>
                </a:cubicBezTo>
                <a:cubicBezTo>
                  <a:pt x="3732197" y="559514"/>
                  <a:pt x="3785705" y="656633"/>
                  <a:pt x="3717639" y="741956"/>
                </a:cubicBezTo>
                <a:cubicBezTo>
                  <a:pt x="3712918" y="723083"/>
                  <a:pt x="3709771" y="710107"/>
                  <a:pt x="3707017" y="698705"/>
                </a:cubicBezTo>
                <a:cubicBezTo>
                  <a:pt x="3658230" y="757684"/>
                  <a:pt x="3672000" y="826493"/>
                  <a:pt x="3670820" y="892549"/>
                </a:cubicBezTo>
                <a:cubicBezTo>
                  <a:pt x="3670033" y="928723"/>
                  <a:pt x="3670033" y="964897"/>
                  <a:pt x="3669639" y="1001070"/>
                </a:cubicBezTo>
                <a:cubicBezTo>
                  <a:pt x="3665705" y="1001464"/>
                  <a:pt x="3661771" y="1001070"/>
                  <a:pt x="3658230" y="999891"/>
                </a:cubicBezTo>
                <a:cubicBezTo>
                  <a:pt x="3645639" y="925577"/>
                  <a:pt x="3633836" y="851264"/>
                  <a:pt x="3621639" y="776950"/>
                </a:cubicBezTo>
                <a:cubicBezTo>
                  <a:pt x="3616131" y="776950"/>
                  <a:pt x="3609836" y="776950"/>
                  <a:pt x="3605902" y="777343"/>
                </a:cubicBezTo>
                <a:cubicBezTo>
                  <a:pt x="3605902" y="837895"/>
                  <a:pt x="3605902" y="898447"/>
                  <a:pt x="3605902" y="959392"/>
                </a:cubicBezTo>
                <a:cubicBezTo>
                  <a:pt x="3597639" y="958999"/>
                  <a:pt x="3593312" y="958999"/>
                  <a:pt x="3589377" y="958999"/>
                </a:cubicBezTo>
                <a:cubicBezTo>
                  <a:pt x="3589377" y="846939"/>
                  <a:pt x="3589377" y="735272"/>
                  <a:pt x="3589377" y="623212"/>
                </a:cubicBezTo>
                <a:cubicBezTo>
                  <a:pt x="3585049" y="623212"/>
                  <a:pt x="3583476" y="623212"/>
                  <a:pt x="3580721" y="623212"/>
                </a:cubicBezTo>
                <a:cubicBezTo>
                  <a:pt x="3570492" y="668036"/>
                  <a:pt x="3559869" y="712466"/>
                  <a:pt x="3549246" y="757291"/>
                </a:cubicBezTo>
                <a:cubicBezTo>
                  <a:pt x="3548853" y="743922"/>
                  <a:pt x="3553574" y="725442"/>
                  <a:pt x="3546492" y="717578"/>
                </a:cubicBezTo>
                <a:cubicBezTo>
                  <a:pt x="3513443" y="681797"/>
                  <a:pt x="3526426" y="638153"/>
                  <a:pt x="3520918" y="597654"/>
                </a:cubicBezTo>
                <a:cubicBezTo>
                  <a:pt x="3516197" y="563053"/>
                  <a:pt x="3501639" y="530025"/>
                  <a:pt x="3495344" y="495817"/>
                </a:cubicBezTo>
                <a:cubicBezTo>
                  <a:pt x="3491410" y="475371"/>
                  <a:pt x="3494558" y="453352"/>
                  <a:pt x="3494558" y="432120"/>
                </a:cubicBezTo>
                <a:cubicBezTo>
                  <a:pt x="3489443" y="431726"/>
                  <a:pt x="3484328" y="431333"/>
                  <a:pt x="3479213" y="430940"/>
                </a:cubicBezTo>
                <a:cubicBezTo>
                  <a:pt x="3475279" y="456104"/>
                  <a:pt x="3468590" y="481662"/>
                  <a:pt x="3468197" y="507219"/>
                </a:cubicBezTo>
                <a:cubicBezTo>
                  <a:pt x="3466623" y="597261"/>
                  <a:pt x="3467017" y="687302"/>
                  <a:pt x="3466230" y="777737"/>
                </a:cubicBezTo>
                <a:cubicBezTo>
                  <a:pt x="3466230" y="780096"/>
                  <a:pt x="3461902" y="782455"/>
                  <a:pt x="3461508" y="782848"/>
                </a:cubicBezTo>
                <a:cubicBezTo>
                  <a:pt x="3451279" y="770266"/>
                  <a:pt x="3441049" y="757684"/>
                  <a:pt x="3423344" y="735665"/>
                </a:cubicBezTo>
                <a:cubicBezTo>
                  <a:pt x="3411541" y="790319"/>
                  <a:pt x="3402885" y="829245"/>
                  <a:pt x="3393443" y="872889"/>
                </a:cubicBezTo>
                <a:cubicBezTo>
                  <a:pt x="3385574" y="816663"/>
                  <a:pt x="3378492" y="765548"/>
                  <a:pt x="3371410" y="714826"/>
                </a:cubicBezTo>
                <a:cubicBezTo>
                  <a:pt x="3366689" y="715219"/>
                  <a:pt x="3361574" y="715612"/>
                  <a:pt x="3357639" y="715612"/>
                </a:cubicBezTo>
                <a:cubicBezTo>
                  <a:pt x="3357639" y="761616"/>
                  <a:pt x="3357639" y="808012"/>
                  <a:pt x="3357639" y="854016"/>
                </a:cubicBezTo>
                <a:cubicBezTo>
                  <a:pt x="3353312" y="854016"/>
                  <a:pt x="3349377" y="854016"/>
                  <a:pt x="3345049" y="854016"/>
                </a:cubicBezTo>
                <a:cubicBezTo>
                  <a:pt x="3345049" y="808406"/>
                  <a:pt x="3345049" y="762402"/>
                  <a:pt x="3345049" y="716792"/>
                </a:cubicBezTo>
                <a:cubicBezTo>
                  <a:pt x="3340721" y="716792"/>
                  <a:pt x="3340721" y="717185"/>
                  <a:pt x="3338361" y="717185"/>
                </a:cubicBezTo>
                <a:cubicBezTo>
                  <a:pt x="3332459" y="753752"/>
                  <a:pt x="3327344" y="790319"/>
                  <a:pt x="3321443" y="826886"/>
                </a:cubicBezTo>
                <a:cubicBezTo>
                  <a:pt x="3315148" y="826099"/>
                  <a:pt x="3307672" y="825706"/>
                  <a:pt x="3303738" y="824920"/>
                </a:cubicBezTo>
                <a:cubicBezTo>
                  <a:pt x="3303738" y="784814"/>
                  <a:pt x="3303738" y="744315"/>
                  <a:pt x="3303738" y="704209"/>
                </a:cubicBezTo>
                <a:cubicBezTo>
                  <a:pt x="3299410" y="704603"/>
                  <a:pt x="3297443" y="704603"/>
                  <a:pt x="3294689" y="704603"/>
                </a:cubicBezTo>
                <a:cubicBezTo>
                  <a:pt x="3292721" y="731340"/>
                  <a:pt x="3291541" y="758077"/>
                  <a:pt x="3289574" y="784814"/>
                </a:cubicBezTo>
                <a:cubicBezTo>
                  <a:pt x="3285639" y="784814"/>
                  <a:pt x="3278951" y="784814"/>
                  <a:pt x="3278951" y="784421"/>
                </a:cubicBezTo>
                <a:cubicBezTo>
                  <a:pt x="3278951" y="739204"/>
                  <a:pt x="3278951" y="693986"/>
                  <a:pt x="3278951" y="649162"/>
                </a:cubicBezTo>
                <a:cubicBezTo>
                  <a:pt x="3270689" y="649162"/>
                  <a:pt x="3271476" y="649162"/>
                  <a:pt x="3268328" y="649162"/>
                </a:cubicBezTo>
                <a:cubicBezTo>
                  <a:pt x="3266361" y="681404"/>
                  <a:pt x="3264000" y="713253"/>
                  <a:pt x="3261639" y="745102"/>
                </a:cubicBezTo>
                <a:cubicBezTo>
                  <a:pt x="3250623" y="691627"/>
                  <a:pt x="3245115" y="638153"/>
                  <a:pt x="3236066" y="585858"/>
                </a:cubicBezTo>
                <a:cubicBezTo>
                  <a:pt x="3234492" y="575635"/>
                  <a:pt x="3216787" y="568164"/>
                  <a:pt x="3206558" y="559514"/>
                </a:cubicBezTo>
                <a:cubicBezTo>
                  <a:pt x="3200656" y="569344"/>
                  <a:pt x="3194361" y="578781"/>
                  <a:pt x="3187672" y="589004"/>
                </a:cubicBezTo>
                <a:cubicBezTo>
                  <a:pt x="3179017" y="572096"/>
                  <a:pt x="3171541" y="555582"/>
                  <a:pt x="3163279" y="539461"/>
                </a:cubicBezTo>
                <a:cubicBezTo>
                  <a:pt x="3160131" y="540248"/>
                  <a:pt x="3154623" y="540641"/>
                  <a:pt x="3154623" y="541427"/>
                </a:cubicBezTo>
                <a:cubicBezTo>
                  <a:pt x="3154623" y="609057"/>
                  <a:pt x="3154623" y="676293"/>
                  <a:pt x="3154623" y="743922"/>
                </a:cubicBezTo>
                <a:cubicBezTo>
                  <a:pt x="3150295" y="743922"/>
                  <a:pt x="3148721" y="743922"/>
                  <a:pt x="3145967" y="743529"/>
                </a:cubicBezTo>
                <a:cubicBezTo>
                  <a:pt x="3144000" y="725049"/>
                  <a:pt x="3141639" y="706175"/>
                  <a:pt x="3139672" y="687302"/>
                </a:cubicBezTo>
                <a:cubicBezTo>
                  <a:pt x="3101902" y="790712"/>
                  <a:pt x="3119607" y="896874"/>
                  <a:pt x="3117246" y="1001464"/>
                </a:cubicBezTo>
                <a:cubicBezTo>
                  <a:pt x="3115672" y="1005789"/>
                  <a:pt x="3115672" y="1010114"/>
                  <a:pt x="3117246" y="1014439"/>
                </a:cubicBezTo>
                <a:cubicBezTo>
                  <a:pt x="3115672" y="1045894"/>
                  <a:pt x="3114885" y="1076957"/>
                  <a:pt x="3113705" y="1108019"/>
                </a:cubicBezTo>
                <a:cubicBezTo>
                  <a:pt x="3108984" y="1072632"/>
                  <a:pt x="3105049" y="1036851"/>
                  <a:pt x="3100721" y="1001070"/>
                </a:cubicBezTo>
                <a:cubicBezTo>
                  <a:pt x="3100721" y="885865"/>
                  <a:pt x="3100721" y="770659"/>
                  <a:pt x="3100721" y="655060"/>
                </a:cubicBezTo>
                <a:cubicBezTo>
                  <a:pt x="3092459" y="654667"/>
                  <a:pt x="3086558" y="654274"/>
                  <a:pt x="3079869" y="653881"/>
                </a:cubicBezTo>
                <a:cubicBezTo>
                  <a:pt x="3077508" y="702637"/>
                  <a:pt x="3074754" y="751393"/>
                  <a:pt x="3072000" y="800149"/>
                </a:cubicBezTo>
                <a:cubicBezTo>
                  <a:pt x="3070033" y="800149"/>
                  <a:pt x="3068066" y="800149"/>
                  <a:pt x="3066098" y="799755"/>
                </a:cubicBezTo>
                <a:cubicBezTo>
                  <a:pt x="3062558" y="788746"/>
                  <a:pt x="3059410" y="777737"/>
                  <a:pt x="3054689" y="762402"/>
                </a:cubicBezTo>
                <a:cubicBezTo>
                  <a:pt x="3049180" y="778523"/>
                  <a:pt x="3044459" y="789532"/>
                  <a:pt x="3040525" y="800542"/>
                </a:cubicBezTo>
                <a:cubicBezTo>
                  <a:pt x="3037377" y="800149"/>
                  <a:pt x="3034623" y="799755"/>
                  <a:pt x="3030295" y="799362"/>
                </a:cubicBezTo>
                <a:cubicBezTo>
                  <a:pt x="3030295" y="704209"/>
                  <a:pt x="3030295" y="608663"/>
                  <a:pt x="3030295" y="513511"/>
                </a:cubicBezTo>
                <a:cubicBezTo>
                  <a:pt x="3026361" y="512724"/>
                  <a:pt x="3023607" y="512331"/>
                  <a:pt x="3020066" y="511938"/>
                </a:cubicBezTo>
                <a:cubicBezTo>
                  <a:pt x="3001574" y="566985"/>
                  <a:pt x="2983476" y="622425"/>
                  <a:pt x="2964984" y="677472"/>
                </a:cubicBezTo>
                <a:cubicBezTo>
                  <a:pt x="2920525" y="587431"/>
                  <a:pt x="2951213" y="486773"/>
                  <a:pt x="2933508" y="387296"/>
                </a:cubicBezTo>
                <a:cubicBezTo>
                  <a:pt x="2924853" y="415999"/>
                  <a:pt x="2917771" y="439983"/>
                  <a:pt x="2910689" y="463968"/>
                </a:cubicBezTo>
                <a:cubicBezTo>
                  <a:pt x="2906361" y="463182"/>
                  <a:pt x="2902033" y="462789"/>
                  <a:pt x="2898098" y="462002"/>
                </a:cubicBezTo>
                <a:cubicBezTo>
                  <a:pt x="2898098" y="393193"/>
                  <a:pt x="2898098" y="324385"/>
                  <a:pt x="2898098" y="255969"/>
                </a:cubicBezTo>
                <a:cubicBezTo>
                  <a:pt x="2889836" y="255576"/>
                  <a:pt x="2887082" y="255183"/>
                  <a:pt x="2881574" y="254789"/>
                </a:cubicBezTo>
                <a:cubicBezTo>
                  <a:pt x="2878426" y="282313"/>
                  <a:pt x="2872918" y="309836"/>
                  <a:pt x="2872918" y="337360"/>
                </a:cubicBezTo>
                <a:cubicBezTo>
                  <a:pt x="2871738" y="484021"/>
                  <a:pt x="2872918" y="630682"/>
                  <a:pt x="2872918" y="777343"/>
                </a:cubicBezTo>
                <a:cubicBezTo>
                  <a:pt x="2872918" y="797789"/>
                  <a:pt x="2872918" y="817842"/>
                  <a:pt x="2872918" y="838288"/>
                </a:cubicBezTo>
                <a:cubicBezTo>
                  <a:pt x="2868984" y="837895"/>
                  <a:pt x="2860721" y="837895"/>
                  <a:pt x="2856394" y="837895"/>
                </a:cubicBezTo>
                <a:cubicBezTo>
                  <a:pt x="2856394" y="706962"/>
                  <a:pt x="2856394" y="576028"/>
                  <a:pt x="2856394" y="445095"/>
                </a:cubicBezTo>
                <a:cubicBezTo>
                  <a:pt x="2852459" y="445095"/>
                  <a:pt x="2852066" y="445488"/>
                  <a:pt x="2849705" y="445488"/>
                </a:cubicBezTo>
                <a:cubicBezTo>
                  <a:pt x="2843410" y="577601"/>
                  <a:pt x="2837115" y="710107"/>
                  <a:pt x="2830426" y="847725"/>
                </a:cubicBezTo>
                <a:cubicBezTo>
                  <a:pt x="2765902" y="813910"/>
                  <a:pt x="2804853" y="756897"/>
                  <a:pt x="2783213" y="716792"/>
                </a:cubicBezTo>
                <a:cubicBezTo>
                  <a:pt x="2774558" y="741170"/>
                  <a:pt x="2767082" y="763582"/>
                  <a:pt x="2759213" y="785994"/>
                </a:cubicBezTo>
                <a:cubicBezTo>
                  <a:pt x="2755672" y="785600"/>
                  <a:pt x="2752918" y="785207"/>
                  <a:pt x="2748984" y="784814"/>
                </a:cubicBezTo>
                <a:cubicBezTo>
                  <a:pt x="2748984" y="707748"/>
                  <a:pt x="2748984" y="630682"/>
                  <a:pt x="2748984" y="554010"/>
                </a:cubicBezTo>
                <a:cubicBezTo>
                  <a:pt x="2744656" y="553616"/>
                  <a:pt x="2741508" y="553223"/>
                  <a:pt x="2738361" y="553223"/>
                </a:cubicBezTo>
                <a:cubicBezTo>
                  <a:pt x="2724984" y="580353"/>
                  <a:pt x="2711607" y="607484"/>
                  <a:pt x="2690754" y="646017"/>
                </a:cubicBezTo>
                <a:cubicBezTo>
                  <a:pt x="2690754" y="598834"/>
                  <a:pt x="2690754" y="563053"/>
                  <a:pt x="2690754" y="527272"/>
                </a:cubicBezTo>
                <a:cubicBezTo>
                  <a:pt x="2632918" y="533563"/>
                  <a:pt x="2669115" y="475371"/>
                  <a:pt x="2650623" y="461216"/>
                </a:cubicBezTo>
                <a:cubicBezTo>
                  <a:pt x="2637639" y="462789"/>
                  <a:pt x="2623082" y="465148"/>
                  <a:pt x="2622689" y="464755"/>
                </a:cubicBezTo>
                <a:cubicBezTo>
                  <a:pt x="2618754" y="445095"/>
                  <a:pt x="2614820" y="425435"/>
                  <a:pt x="2614033" y="405382"/>
                </a:cubicBezTo>
                <a:cubicBezTo>
                  <a:pt x="2613246" y="356233"/>
                  <a:pt x="2614033" y="307084"/>
                  <a:pt x="2614033" y="257935"/>
                </a:cubicBezTo>
                <a:cubicBezTo>
                  <a:pt x="2610885" y="257935"/>
                  <a:pt x="2608131" y="257935"/>
                  <a:pt x="2605377" y="258328"/>
                </a:cubicBezTo>
                <a:cubicBezTo>
                  <a:pt x="2597902" y="330676"/>
                  <a:pt x="2590820" y="403023"/>
                  <a:pt x="2582951" y="481662"/>
                </a:cubicBezTo>
                <a:cubicBezTo>
                  <a:pt x="2574689" y="468687"/>
                  <a:pt x="2570754" y="462395"/>
                  <a:pt x="2562098" y="448240"/>
                </a:cubicBezTo>
                <a:cubicBezTo>
                  <a:pt x="2554623" y="597654"/>
                  <a:pt x="2547935" y="738024"/>
                  <a:pt x="2541246" y="878001"/>
                </a:cubicBezTo>
                <a:cubicBezTo>
                  <a:pt x="2538885" y="878001"/>
                  <a:pt x="2536525" y="878001"/>
                  <a:pt x="2534164" y="877608"/>
                </a:cubicBezTo>
                <a:cubicBezTo>
                  <a:pt x="2532984" y="851264"/>
                  <a:pt x="2531803" y="824920"/>
                  <a:pt x="2530623" y="798576"/>
                </a:cubicBezTo>
                <a:cubicBezTo>
                  <a:pt x="2527869" y="798576"/>
                  <a:pt x="2525115" y="798576"/>
                  <a:pt x="2522361" y="798576"/>
                </a:cubicBezTo>
                <a:cubicBezTo>
                  <a:pt x="2520394" y="835143"/>
                  <a:pt x="2518820" y="871710"/>
                  <a:pt x="2516853" y="908277"/>
                </a:cubicBezTo>
                <a:cubicBezTo>
                  <a:pt x="2514098" y="908277"/>
                  <a:pt x="2511344" y="908277"/>
                  <a:pt x="2508590" y="908277"/>
                </a:cubicBezTo>
                <a:cubicBezTo>
                  <a:pt x="2506623" y="876035"/>
                  <a:pt x="2505049" y="843793"/>
                  <a:pt x="2503082" y="811158"/>
                </a:cubicBezTo>
                <a:cubicBezTo>
                  <a:pt x="2499148" y="811158"/>
                  <a:pt x="2496394" y="811158"/>
                  <a:pt x="2492066" y="811158"/>
                </a:cubicBezTo>
                <a:cubicBezTo>
                  <a:pt x="2492066" y="856375"/>
                  <a:pt x="2492066" y="901592"/>
                  <a:pt x="2492066" y="946810"/>
                </a:cubicBezTo>
                <a:cubicBezTo>
                  <a:pt x="2488131" y="946417"/>
                  <a:pt x="2479869" y="946417"/>
                  <a:pt x="2475541" y="946417"/>
                </a:cubicBezTo>
                <a:cubicBezTo>
                  <a:pt x="2475541" y="844186"/>
                  <a:pt x="2475541" y="741563"/>
                  <a:pt x="2475541" y="639332"/>
                </a:cubicBezTo>
                <a:cubicBezTo>
                  <a:pt x="2475541" y="639332"/>
                  <a:pt x="2471213" y="639332"/>
                  <a:pt x="2468459" y="639726"/>
                </a:cubicBezTo>
                <a:cubicBezTo>
                  <a:pt x="2460984" y="719544"/>
                  <a:pt x="2454295" y="798969"/>
                  <a:pt x="2446820" y="878787"/>
                </a:cubicBezTo>
                <a:cubicBezTo>
                  <a:pt x="2445246" y="878787"/>
                  <a:pt x="2443672" y="878394"/>
                  <a:pt x="2441705" y="878394"/>
                </a:cubicBezTo>
                <a:cubicBezTo>
                  <a:pt x="2416131" y="684943"/>
                  <a:pt x="2390164" y="491492"/>
                  <a:pt x="2364197" y="298434"/>
                </a:cubicBezTo>
                <a:cubicBezTo>
                  <a:pt x="2361443" y="298434"/>
                  <a:pt x="2359869" y="298434"/>
                  <a:pt x="2355541" y="298434"/>
                </a:cubicBezTo>
                <a:cubicBezTo>
                  <a:pt x="2355541" y="482842"/>
                  <a:pt x="2355541" y="667642"/>
                  <a:pt x="2355541" y="852443"/>
                </a:cubicBezTo>
                <a:cubicBezTo>
                  <a:pt x="2343344" y="843793"/>
                  <a:pt x="2343344" y="835143"/>
                  <a:pt x="2343344" y="826493"/>
                </a:cubicBezTo>
                <a:cubicBezTo>
                  <a:pt x="2338623" y="592149"/>
                  <a:pt x="2334295" y="358199"/>
                  <a:pt x="2329574" y="123856"/>
                </a:cubicBezTo>
                <a:cubicBezTo>
                  <a:pt x="2329180" y="110094"/>
                  <a:pt x="2326820" y="96332"/>
                  <a:pt x="2325639" y="82177"/>
                </a:cubicBezTo>
                <a:cubicBezTo>
                  <a:pt x="2316197" y="138797"/>
                  <a:pt x="2316590" y="194631"/>
                  <a:pt x="2315803" y="250857"/>
                </a:cubicBezTo>
                <a:cubicBezTo>
                  <a:pt x="2315410" y="265799"/>
                  <a:pt x="2312262" y="293715"/>
                  <a:pt x="2307935" y="294109"/>
                </a:cubicBezTo>
                <a:cubicBezTo>
                  <a:pt x="2260328" y="299220"/>
                  <a:pt x="2276066" y="335394"/>
                  <a:pt x="2276066" y="360165"/>
                </a:cubicBezTo>
                <a:cubicBezTo>
                  <a:pt x="2274885" y="511151"/>
                  <a:pt x="2275672" y="662531"/>
                  <a:pt x="2275279" y="813517"/>
                </a:cubicBezTo>
                <a:cubicBezTo>
                  <a:pt x="2275279" y="830424"/>
                  <a:pt x="2273312" y="847725"/>
                  <a:pt x="2272131" y="864632"/>
                </a:cubicBezTo>
                <a:cubicBezTo>
                  <a:pt x="2261902" y="841434"/>
                  <a:pt x="2262689" y="819022"/>
                  <a:pt x="2261508" y="797003"/>
                </a:cubicBezTo>
                <a:cubicBezTo>
                  <a:pt x="2260328" y="775377"/>
                  <a:pt x="2256787" y="753752"/>
                  <a:pt x="2254426" y="732126"/>
                </a:cubicBezTo>
                <a:cubicBezTo>
                  <a:pt x="2248131" y="732519"/>
                  <a:pt x="2243803" y="733306"/>
                  <a:pt x="2235541" y="734092"/>
                </a:cubicBezTo>
                <a:cubicBezTo>
                  <a:pt x="2235541" y="782848"/>
                  <a:pt x="2235541" y="831604"/>
                  <a:pt x="2235541" y="893335"/>
                </a:cubicBezTo>
                <a:cubicBezTo>
                  <a:pt x="2161180" y="798969"/>
                  <a:pt x="2210754" y="698312"/>
                  <a:pt x="2181639" y="609843"/>
                </a:cubicBezTo>
                <a:cubicBezTo>
                  <a:pt x="2181639" y="740383"/>
                  <a:pt x="2181639" y="870923"/>
                  <a:pt x="2181639" y="1001070"/>
                </a:cubicBezTo>
                <a:cubicBezTo>
                  <a:pt x="2181639" y="1028987"/>
                  <a:pt x="2178885" y="1056511"/>
                  <a:pt x="2177312" y="1084427"/>
                </a:cubicBezTo>
                <a:cubicBezTo>
                  <a:pt x="2174951" y="1084427"/>
                  <a:pt x="2172197" y="1084427"/>
                  <a:pt x="2169443" y="1084427"/>
                </a:cubicBezTo>
                <a:cubicBezTo>
                  <a:pt x="2168262" y="1056511"/>
                  <a:pt x="2166689" y="1028987"/>
                  <a:pt x="2165115" y="1001070"/>
                </a:cubicBezTo>
                <a:cubicBezTo>
                  <a:pt x="2165508" y="927150"/>
                  <a:pt x="2172984" y="852050"/>
                  <a:pt x="2160787" y="778916"/>
                </a:cubicBezTo>
                <a:cubicBezTo>
                  <a:pt x="2154885" y="778916"/>
                  <a:pt x="2149377" y="779309"/>
                  <a:pt x="2143869" y="779309"/>
                </a:cubicBezTo>
                <a:cubicBezTo>
                  <a:pt x="2141508" y="795430"/>
                  <a:pt x="2138361" y="811551"/>
                  <a:pt x="2136000" y="827672"/>
                </a:cubicBezTo>
                <a:cubicBezTo>
                  <a:pt x="2132066" y="827279"/>
                  <a:pt x="2127738" y="827279"/>
                  <a:pt x="2123803" y="826886"/>
                </a:cubicBezTo>
                <a:cubicBezTo>
                  <a:pt x="2123803" y="699491"/>
                  <a:pt x="2123803" y="571703"/>
                  <a:pt x="2123803" y="444309"/>
                </a:cubicBezTo>
                <a:cubicBezTo>
                  <a:pt x="2119476" y="444309"/>
                  <a:pt x="2119476" y="444309"/>
                  <a:pt x="2115541" y="444309"/>
                </a:cubicBezTo>
                <a:cubicBezTo>
                  <a:pt x="2115541" y="481662"/>
                  <a:pt x="2115541" y="519015"/>
                  <a:pt x="2115541" y="556369"/>
                </a:cubicBezTo>
                <a:cubicBezTo>
                  <a:pt x="2111213" y="556369"/>
                  <a:pt x="2109246" y="556369"/>
                  <a:pt x="2106885" y="556369"/>
                </a:cubicBezTo>
                <a:cubicBezTo>
                  <a:pt x="2100197" y="515477"/>
                  <a:pt x="2091934" y="474191"/>
                  <a:pt x="2085246" y="432906"/>
                </a:cubicBezTo>
                <a:cubicBezTo>
                  <a:pt x="2080525" y="433692"/>
                  <a:pt x="2078164" y="434086"/>
                  <a:pt x="2069902" y="434479"/>
                </a:cubicBezTo>
                <a:cubicBezTo>
                  <a:pt x="2069902" y="487953"/>
                  <a:pt x="2069902" y="541427"/>
                  <a:pt x="2069902" y="594902"/>
                </a:cubicBezTo>
                <a:cubicBezTo>
                  <a:pt x="2069902" y="595295"/>
                  <a:pt x="2065574" y="595295"/>
                  <a:pt x="2062820" y="595295"/>
                </a:cubicBezTo>
                <a:cubicBezTo>
                  <a:pt x="2055738" y="451386"/>
                  <a:pt x="2047869" y="307870"/>
                  <a:pt x="2040787" y="163962"/>
                </a:cubicBezTo>
                <a:cubicBezTo>
                  <a:pt x="2036853" y="164355"/>
                  <a:pt x="2032525" y="164355"/>
                  <a:pt x="2028590" y="164748"/>
                </a:cubicBezTo>
                <a:cubicBezTo>
                  <a:pt x="2028590" y="317307"/>
                  <a:pt x="2028590" y="469866"/>
                  <a:pt x="2028590" y="622818"/>
                </a:cubicBezTo>
                <a:cubicBezTo>
                  <a:pt x="2003803" y="548112"/>
                  <a:pt x="2037246" y="466327"/>
                  <a:pt x="1994361" y="394373"/>
                </a:cubicBezTo>
                <a:cubicBezTo>
                  <a:pt x="1990033" y="518622"/>
                  <a:pt x="1991213" y="642478"/>
                  <a:pt x="1990033" y="766334"/>
                </a:cubicBezTo>
                <a:cubicBezTo>
                  <a:pt x="1989639" y="789926"/>
                  <a:pt x="1982164" y="813517"/>
                  <a:pt x="1977836" y="837109"/>
                </a:cubicBezTo>
                <a:cubicBezTo>
                  <a:pt x="1975869" y="819808"/>
                  <a:pt x="1973508" y="802115"/>
                  <a:pt x="1971148" y="784814"/>
                </a:cubicBezTo>
                <a:cubicBezTo>
                  <a:pt x="1926295" y="860307"/>
                  <a:pt x="1938885" y="938553"/>
                  <a:pt x="1938098" y="1015225"/>
                </a:cubicBezTo>
                <a:cubicBezTo>
                  <a:pt x="1932197" y="1010507"/>
                  <a:pt x="1925115" y="1005789"/>
                  <a:pt x="1920787" y="1001070"/>
                </a:cubicBezTo>
                <a:cubicBezTo>
                  <a:pt x="1920787" y="848511"/>
                  <a:pt x="1920787" y="695952"/>
                  <a:pt x="1920787" y="543393"/>
                </a:cubicBezTo>
                <a:cubicBezTo>
                  <a:pt x="1916853" y="543393"/>
                  <a:pt x="1913705" y="543000"/>
                  <a:pt x="1909771" y="543000"/>
                </a:cubicBezTo>
                <a:cubicBezTo>
                  <a:pt x="1903475" y="605911"/>
                  <a:pt x="1897180" y="668429"/>
                  <a:pt x="1890492" y="730947"/>
                </a:cubicBezTo>
                <a:cubicBezTo>
                  <a:pt x="1888918" y="730947"/>
                  <a:pt x="1887344" y="730947"/>
                  <a:pt x="1885771" y="730947"/>
                </a:cubicBezTo>
                <a:cubicBezTo>
                  <a:pt x="1883410" y="703816"/>
                  <a:pt x="1881049" y="676686"/>
                  <a:pt x="1878689" y="649556"/>
                </a:cubicBezTo>
                <a:cubicBezTo>
                  <a:pt x="1876328" y="649949"/>
                  <a:pt x="1873967" y="649949"/>
                  <a:pt x="1871607" y="649949"/>
                </a:cubicBezTo>
                <a:cubicBezTo>
                  <a:pt x="1870033" y="682584"/>
                  <a:pt x="1868459" y="714826"/>
                  <a:pt x="1866885" y="747461"/>
                </a:cubicBezTo>
                <a:cubicBezTo>
                  <a:pt x="1863344" y="749033"/>
                  <a:pt x="1859803" y="750999"/>
                  <a:pt x="1856262" y="752572"/>
                </a:cubicBezTo>
                <a:cubicBezTo>
                  <a:pt x="1851934" y="740383"/>
                  <a:pt x="1846426" y="727801"/>
                  <a:pt x="1842098" y="715612"/>
                </a:cubicBezTo>
                <a:cubicBezTo>
                  <a:pt x="1836984" y="719151"/>
                  <a:pt x="1829902" y="722296"/>
                  <a:pt x="1825574" y="725835"/>
                </a:cubicBezTo>
                <a:cubicBezTo>
                  <a:pt x="1825574" y="758863"/>
                  <a:pt x="1825574" y="791892"/>
                  <a:pt x="1825574" y="825313"/>
                </a:cubicBezTo>
                <a:cubicBezTo>
                  <a:pt x="1821639" y="825313"/>
                  <a:pt x="1818885" y="825313"/>
                  <a:pt x="1815344" y="825706"/>
                </a:cubicBezTo>
                <a:cubicBezTo>
                  <a:pt x="1804328" y="664104"/>
                  <a:pt x="1793312" y="502501"/>
                  <a:pt x="1782295" y="340899"/>
                </a:cubicBezTo>
                <a:cubicBezTo>
                  <a:pt x="1779148" y="341292"/>
                  <a:pt x="1776000" y="341292"/>
                  <a:pt x="1772066" y="341292"/>
                </a:cubicBezTo>
                <a:cubicBezTo>
                  <a:pt x="1772066" y="453352"/>
                  <a:pt x="1772066" y="565412"/>
                  <a:pt x="1772066" y="677472"/>
                </a:cubicBezTo>
                <a:cubicBezTo>
                  <a:pt x="1772066" y="677472"/>
                  <a:pt x="1767738" y="677472"/>
                  <a:pt x="1763410" y="677472"/>
                </a:cubicBezTo>
                <a:cubicBezTo>
                  <a:pt x="1763410" y="631469"/>
                  <a:pt x="1763410" y="585465"/>
                  <a:pt x="1763410" y="547718"/>
                </a:cubicBezTo>
                <a:cubicBezTo>
                  <a:pt x="1738623" y="532777"/>
                  <a:pt x="1726426" y="522554"/>
                  <a:pt x="1705574" y="510758"/>
                </a:cubicBezTo>
                <a:cubicBezTo>
                  <a:pt x="1705574" y="620852"/>
                  <a:pt x="1705574" y="728981"/>
                  <a:pt x="1705574" y="837109"/>
                </a:cubicBezTo>
                <a:cubicBezTo>
                  <a:pt x="1693377" y="769873"/>
                  <a:pt x="1684721" y="702637"/>
                  <a:pt x="1672918" y="631075"/>
                </a:cubicBezTo>
                <a:cubicBezTo>
                  <a:pt x="1653639" y="687302"/>
                  <a:pt x="1685115" y="748247"/>
                  <a:pt x="1639475" y="795823"/>
                </a:cubicBezTo>
                <a:cubicBezTo>
                  <a:pt x="1639475" y="670788"/>
                  <a:pt x="1639475" y="545359"/>
                  <a:pt x="1639475" y="419931"/>
                </a:cubicBezTo>
                <a:cubicBezTo>
                  <a:pt x="1626885" y="452172"/>
                  <a:pt x="1637508" y="496996"/>
                  <a:pt x="1620197" y="514690"/>
                </a:cubicBezTo>
                <a:cubicBezTo>
                  <a:pt x="1586754" y="548898"/>
                  <a:pt x="1589902" y="585072"/>
                  <a:pt x="1585574" y="623605"/>
                </a:cubicBezTo>
                <a:cubicBezTo>
                  <a:pt x="1585574" y="679438"/>
                  <a:pt x="1585574" y="735665"/>
                  <a:pt x="1585574" y="793071"/>
                </a:cubicBezTo>
                <a:cubicBezTo>
                  <a:pt x="1515148" y="777737"/>
                  <a:pt x="1560787" y="719151"/>
                  <a:pt x="1533246" y="683763"/>
                </a:cubicBezTo>
                <a:cubicBezTo>
                  <a:pt x="1530885" y="720724"/>
                  <a:pt x="1528918" y="753359"/>
                  <a:pt x="1526557" y="785600"/>
                </a:cubicBezTo>
                <a:cubicBezTo>
                  <a:pt x="1521836" y="785600"/>
                  <a:pt x="1517115" y="785207"/>
                  <a:pt x="1512394" y="785207"/>
                </a:cubicBezTo>
                <a:cubicBezTo>
                  <a:pt x="1507672" y="640119"/>
                  <a:pt x="1503344" y="494637"/>
                  <a:pt x="1499410" y="370388"/>
                </a:cubicBezTo>
                <a:cubicBezTo>
                  <a:pt x="1475803" y="528059"/>
                  <a:pt x="1449049" y="705389"/>
                  <a:pt x="1422295" y="883112"/>
                </a:cubicBezTo>
                <a:cubicBezTo>
                  <a:pt x="1419148" y="882719"/>
                  <a:pt x="1416000" y="882326"/>
                  <a:pt x="1412459" y="881933"/>
                </a:cubicBezTo>
                <a:cubicBezTo>
                  <a:pt x="1409705" y="857555"/>
                  <a:pt x="1406557" y="832784"/>
                  <a:pt x="1403410" y="808406"/>
                </a:cubicBezTo>
                <a:cubicBezTo>
                  <a:pt x="1397115" y="808406"/>
                  <a:pt x="1390820" y="808012"/>
                  <a:pt x="1384918" y="808012"/>
                </a:cubicBezTo>
                <a:cubicBezTo>
                  <a:pt x="1382951" y="877215"/>
                  <a:pt x="1381377" y="946417"/>
                  <a:pt x="1379803" y="1015619"/>
                </a:cubicBezTo>
                <a:cubicBezTo>
                  <a:pt x="1376656" y="1015225"/>
                  <a:pt x="1373508" y="1014832"/>
                  <a:pt x="1370361" y="1014439"/>
                </a:cubicBezTo>
                <a:cubicBezTo>
                  <a:pt x="1368787" y="1010114"/>
                  <a:pt x="1367607" y="1006182"/>
                  <a:pt x="1366033" y="1001857"/>
                </a:cubicBezTo>
                <a:cubicBezTo>
                  <a:pt x="1364853" y="936587"/>
                  <a:pt x="1377049" y="870530"/>
                  <a:pt x="1358557" y="806833"/>
                </a:cubicBezTo>
                <a:cubicBezTo>
                  <a:pt x="1352656" y="807226"/>
                  <a:pt x="1345574" y="807226"/>
                  <a:pt x="1341246" y="807619"/>
                </a:cubicBezTo>
                <a:cubicBezTo>
                  <a:pt x="1341246" y="859128"/>
                  <a:pt x="1341246" y="910636"/>
                  <a:pt x="1341246" y="962144"/>
                </a:cubicBezTo>
                <a:cubicBezTo>
                  <a:pt x="1337312" y="962144"/>
                  <a:pt x="1332984" y="962144"/>
                  <a:pt x="1329049" y="962144"/>
                </a:cubicBezTo>
                <a:cubicBezTo>
                  <a:pt x="1329049" y="924398"/>
                  <a:pt x="1329049" y="887044"/>
                  <a:pt x="1329049" y="844186"/>
                </a:cubicBezTo>
                <a:cubicBezTo>
                  <a:pt x="1308197" y="851657"/>
                  <a:pt x="1296000" y="856768"/>
                  <a:pt x="1281049" y="862666"/>
                </a:cubicBezTo>
                <a:cubicBezTo>
                  <a:pt x="1275148" y="834356"/>
                  <a:pt x="1269639" y="810372"/>
                  <a:pt x="1264918" y="786387"/>
                </a:cubicBezTo>
                <a:cubicBezTo>
                  <a:pt x="1259803" y="786780"/>
                  <a:pt x="1255082" y="787173"/>
                  <a:pt x="1249967" y="787566"/>
                </a:cubicBezTo>
                <a:cubicBezTo>
                  <a:pt x="1247607" y="826886"/>
                  <a:pt x="1244459" y="866598"/>
                  <a:pt x="1241312" y="918893"/>
                </a:cubicBezTo>
                <a:cubicBezTo>
                  <a:pt x="1218492" y="853623"/>
                  <a:pt x="1250361" y="792678"/>
                  <a:pt x="1200394" y="745495"/>
                </a:cubicBezTo>
                <a:cubicBezTo>
                  <a:pt x="1200394" y="776557"/>
                  <a:pt x="1200394" y="807619"/>
                  <a:pt x="1200394" y="838682"/>
                </a:cubicBezTo>
                <a:cubicBezTo>
                  <a:pt x="1200394" y="838288"/>
                  <a:pt x="1195672" y="838288"/>
                  <a:pt x="1192918" y="837895"/>
                </a:cubicBezTo>
                <a:cubicBezTo>
                  <a:pt x="1191344" y="814697"/>
                  <a:pt x="1190557" y="791105"/>
                  <a:pt x="1188984" y="767514"/>
                </a:cubicBezTo>
                <a:cubicBezTo>
                  <a:pt x="1185049" y="767120"/>
                  <a:pt x="1181115" y="766727"/>
                  <a:pt x="1177180" y="766334"/>
                </a:cubicBezTo>
                <a:cubicBezTo>
                  <a:pt x="1166164" y="821774"/>
                  <a:pt x="1155148" y="877608"/>
                  <a:pt x="1143738" y="934621"/>
                </a:cubicBezTo>
                <a:cubicBezTo>
                  <a:pt x="1130361" y="929116"/>
                  <a:pt x="1119344" y="924791"/>
                  <a:pt x="1105180" y="918893"/>
                </a:cubicBezTo>
                <a:cubicBezTo>
                  <a:pt x="1100459" y="938159"/>
                  <a:pt x="1096525" y="953887"/>
                  <a:pt x="1092590" y="969615"/>
                </a:cubicBezTo>
                <a:cubicBezTo>
                  <a:pt x="1089443" y="964897"/>
                  <a:pt x="1086295" y="960178"/>
                  <a:pt x="1083148" y="955460"/>
                </a:cubicBezTo>
                <a:cubicBezTo>
                  <a:pt x="1071344" y="959392"/>
                  <a:pt x="1059148" y="963324"/>
                  <a:pt x="1053246" y="965290"/>
                </a:cubicBezTo>
                <a:cubicBezTo>
                  <a:pt x="1040262" y="949169"/>
                  <a:pt x="1030426" y="925577"/>
                  <a:pt x="1016262" y="922825"/>
                </a:cubicBezTo>
                <a:cubicBezTo>
                  <a:pt x="993049" y="917713"/>
                  <a:pt x="986754" y="867778"/>
                  <a:pt x="952131" y="898447"/>
                </a:cubicBezTo>
                <a:cubicBezTo>
                  <a:pt x="933639" y="841434"/>
                  <a:pt x="904525" y="881146"/>
                  <a:pt x="889180" y="896088"/>
                </a:cubicBezTo>
                <a:cubicBezTo>
                  <a:pt x="845115" y="939339"/>
                  <a:pt x="806951" y="969222"/>
                  <a:pt x="771934" y="975120"/>
                </a:cubicBezTo>
                <a:cubicBezTo>
                  <a:pt x="758951" y="961358"/>
                  <a:pt x="745574" y="947203"/>
                  <a:pt x="729049" y="929902"/>
                </a:cubicBezTo>
                <a:cubicBezTo>
                  <a:pt x="721574" y="942878"/>
                  <a:pt x="716459" y="951921"/>
                  <a:pt x="711344" y="960965"/>
                </a:cubicBezTo>
                <a:cubicBezTo>
                  <a:pt x="663344" y="936194"/>
                  <a:pt x="649574" y="938159"/>
                  <a:pt x="595279" y="956640"/>
                </a:cubicBezTo>
                <a:cubicBezTo>
                  <a:pt x="560262" y="968435"/>
                  <a:pt x="522098" y="979445"/>
                  <a:pt x="486689" y="976299"/>
                </a:cubicBezTo>
                <a:cubicBezTo>
                  <a:pt x="406426" y="968435"/>
                  <a:pt x="328131" y="972760"/>
                  <a:pt x="249049" y="982984"/>
                </a:cubicBezTo>
                <a:cubicBezTo>
                  <a:pt x="227016" y="985736"/>
                  <a:pt x="203803" y="985343"/>
                  <a:pt x="181770" y="981804"/>
                </a:cubicBezTo>
                <a:cubicBezTo>
                  <a:pt x="135344" y="974726"/>
                  <a:pt x="90492" y="960572"/>
                  <a:pt x="44066" y="983770"/>
                </a:cubicBezTo>
                <a:cubicBezTo>
                  <a:pt x="33443" y="988881"/>
                  <a:pt x="14557" y="977872"/>
                  <a:pt x="0" y="974333"/>
                </a:cubicBezTo>
                <a:cubicBezTo>
                  <a:pt x="0" y="983377"/>
                  <a:pt x="0" y="992420"/>
                  <a:pt x="0" y="1001464"/>
                </a:cubicBezTo>
                <a:cubicBezTo>
                  <a:pt x="0" y="1005789"/>
                  <a:pt x="0" y="1010507"/>
                  <a:pt x="0" y="1014832"/>
                </a:cubicBezTo>
                <a:cubicBezTo>
                  <a:pt x="0" y="1019157"/>
                  <a:pt x="0" y="1023876"/>
                  <a:pt x="0" y="1028201"/>
                </a:cubicBezTo>
                <a:cubicBezTo>
                  <a:pt x="66098" y="1049433"/>
                  <a:pt x="131016" y="1050220"/>
                  <a:pt x="198689" y="1032526"/>
                </a:cubicBezTo>
                <a:cubicBezTo>
                  <a:pt x="228197" y="1024662"/>
                  <a:pt x="261246" y="1028594"/>
                  <a:pt x="292328" y="1030953"/>
                </a:cubicBezTo>
                <a:cubicBezTo>
                  <a:pt x="306492" y="1032133"/>
                  <a:pt x="326164" y="1038031"/>
                  <a:pt x="332459" y="1048647"/>
                </a:cubicBezTo>
                <a:cubicBezTo>
                  <a:pt x="348590" y="1075777"/>
                  <a:pt x="370230" y="1066734"/>
                  <a:pt x="391082" y="1062802"/>
                </a:cubicBezTo>
                <a:cubicBezTo>
                  <a:pt x="443803" y="1053365"/>
                  <a:pt x="496131" y="1041569"/>
                  <a:pt x="548852" y="1031346"/>
                </a:cubicBezTo>
                <a:cubicBezTo>
                  <a:pt x="577574" y="1025448"/>
                  <a:pt x="600000" y="1030560"/>
                  <a:pt x="614557" y="1062015"/>
                </a:cubicBezTo>
                <a:cubicBezTo>
                  <a:pt x="620459" y="1074598"/>
                  <a:pt x="651934" y="1089932"/>
                  <a:pt x="656656" y="1085607"/>
                </a:cubicBezTo>
                <a:cubicBezTo>
                  <a:pt x="694820" y="1054545"/>
                  <a:pt x="742426" y="1095830"/>
                  <a:pt x="780590" y="1066734"/>
                </a:cubicBezTo>
                <a:cubicBezTo>
                  <a:pt x="785705" y="1063195"/>
                  <a:pt x="804590" y="1077743"/>
                  <a:pt x="809312" y="1080102"/>
                </a:cubicBezTo>
                <a:cubicBezTo>
                  <a:pt x="830557" y="1060443"/>
                  <a:pt x="849049" y="1043929"/>
                  <a:pt x="876590" y="1018764"/>
                </a:cubicBezTo>
                <a:cubicBezTo>
                  <a:pt x="893115" y="1066734"/>
                  <a:pt x="905312" y="1102121"/>
                  <a:pt x="917902" y="1139475"/>
                </a:cubicBezTo>
                <a:cubicBezTo>
                  <a:pt x="919869" y="1123354"/>
                  <a:pt x="921836" y="1107233"/>
                  <a:pt x="925377" y="1079316"/>
                </a:cubicBezTo>
                <a:cubicBezTo>
                  <a:pt x="932459" y="1101728"/>
                  <a:pt x="935607" y="1111951"/>
                  <a:pt x="939934" y="1125713"/>
                </a:cubicBezTo>
                <a:cubicBezTo>
                  <a:pt x="957639" y="1124533"/>
                  <a:pt x="982426" y="1083248"/>
                  <a:pt x="995410" y="1147338"/>
                </a:cubicBezTo>
                <a:cubicBezTo>
                  <a:pt x="1000918" y="1116669"/>
                  <a:pt x="1003279" y="1102514"/>
                  <a:pt x="1006033" y="1088359"/>
                </a:cubicBezTo>
                <a:cubicBezTo>
                  <a:pt x="1009574" y="1086393"/>
                  <a:pt x="1012721" y="1084034"/>
                  <a:pt x="1016262" y="1081675"/>
                </a:cubicBezTo>
                <a:cubicBezTo>
                  <a:pt x="1017049" y="1091112"/>
                  <a:pt x="1018623" y="1100155"/>
                  <a:pt x="1019410" y="1109199"/>
                </a:cubicBezTo>
                <a:cubicBezTo>
                  <a:pt x="1022951" y="1106839"/>
                  <a:pt x="1026885" y="1104087"/>
                  <a:pt x="1030820" y="1101728"/>
                </a:cubicBezTo>
                <a:cubicBezTo>
                  <a:pt x="1030820" y="1090719"/>
                  <a:pt x="1030820" y="1079709"/>
                  <a:pt x="1030820" y="1068307"/>
                </a:cubicBezTo>
                <a:cubicBezTo>
                  <a:pt x="1035148" y="1097010"/>
                  <a:pt x="1044590" y="1125713"/>
                  <a:pt x="1055607" y="1169750"/>
                </a:cubicBezTo>
                <a:cubicBezTo>
                  <a:pt x="1065443" y="1135543"/>
                  <a:pt x="1070951" y="1114703"/>
                  <a:pt x="1080787" y="1080102"/>
                </a:cubicBezTo>
                <a:cubicBezTo>
                  <a:pt x="1083541" y="1121781"/>
                  <a:pt x="1085115" y="1148911"/>
                  <a:pt x="1086689" y="1172110"/>
                </a:cubicBezTo>
                <a:cubicBezTo>
                  <a:pt x="1113836" y="1140654"/>
                  <a:pt x="1139410" y="1110771"/>
                  <a:pt x="1169705" y="1075777"/>
                </a:cubicBezTo>
                <a:cubicBezTo>
                  <a:pt x="1179541" y="1116276"/>
                  <a:pt x="1187410" y="1153629"/>
                  <a:pt x="1196459" y="1191376"/>
                </a:cubicBezTo>
                <a:cubicBezTo>
                  <a:pt x="1199607" y="1190983"/>
                  <a:pt x="1204721" y="1190196"/>
                  <a:pt x="1204721" y="1189803"/>
                </a:cubicBezTo>
                <a:cubicBezTo>
                  <a:pt x="1204721" y="1131611"/>
                  <a:pt x="1204721" y="1073811"/>
                  <a:pt x="1204721" y="1015619"/>
                </a:cubicBezTo>
                <a:lnTo>
                  <a:pt x="1211410" y="1015619"/>
                </a:lnTo>
                <a:lnTo>
                  <a:pt x="1216918" y="1016012"/>
                </a:lnTo>
                <a:cubicBezTo>
                  <a:pt x="1224394" y="1074598"/>
                  <a:pt x="1204721" y="1137115"/>
                  <a:pt x="1246033" y="1191376"/>
                </a:cubicBezTo>
                <a:cubicBezTo>
                  <a:pt x="1246033" y="1154416"/>
                  <a:pt x="1246033" y="1117063"/>
                  <a:pt x="1246033" y="1080102"/>
                </a:cubicBezTo>
                <a:cubicBezTo>
                  <a:pt x="1250361" y="1080102"/>
                  <a:pt x="1250361" y="1080102"/>
                  <a:pt x="1252328" y="1080102"/>
                </a:cubicBezTo>
                <a:cubicBezTo>
                  <a:pt x="1259016" y="1135543"/>
                  <a:pt x="1266492" y="1190590"/>
                  <a:pt x="1273967" y="1250355"/>
                </a:cubicBezTo>
                <a:cubicBezTo>
                  <a:pt x="1288525" y="1203172"/>
                  <a:pt x="1300721" y="1163853"/>
                  <a:pt x="1312918" y="1124533"/>
                </a:cubicBezTo>
                <a:cubicBezTo>
                  <a:pt x="1319607" y="1178794"/>
                  <a:pt x="1326295" y="1233055"/>
                  <a:pt x="1332590" y="1286922"/>
                </a:cubicBezTo>
                <a:cubicBezTo>
                  <a:pt x="1335738" y="1286922"/>
                  <a:pt x="1337312" y="1286922"/>
                  <a:pt x="1341246" y="1286922"/>
                </a:cubicBezTo>
                <a:cubicBezTo>
                  <a:pt x="1341246" y="1240918"/>
                  <a:pt x="1341246" y="1194915"/>
                  <a:pt x="1341246" y="1149304"/>
                </a:cubicBezTo>
                <a:cubicBezTo>
                  <a:pt x="1345574" y="1148911"/>
                  <a:pt x="1346754" y="1148911"/>
                  <a:pt x="1349902" y="1148911"/>
                </a:cubicBezTo>
                <a:cubicBezTo>
                  <a:pt x="1357377" y="1198454"/>
                  <a:pt x="1364853" y="1247996"/>
                  <a:pt x="1372328" y="1297931"/>
                </a:cubicBezTo>
                <a:cubicBezTo>
                  <a:pt x="1380984" y="1255860"/>
                  <a:pt x="1379016" y="1214181"/>
                  <a:pt x="1381377" y="1172503"/>
                </a:cubicBezTo>
                <a:cubicBezTo>
                  <a:pt x="1383344" y="1137902"/>
                  <a:pt x="1390033" y="1103694"/>
                  <a:pt x="1394754" y="1069486"/>
                </a:cubicBezTo>
                <a:cubicBezTo>
                  <a:pt x="1402230" y="1121781"/>
                  <a:pt x="1373115" y="1182333"/>
                  <a:pt x="1429771" y="1225191"/>
                </a:cubicBezTo>
                <a:cubicBezTo>
                  <a:pt x="1438426" y="1195701"/>
                  <a:pt x="1446689" y="1166605"/>
                  <a:pt x="1454951" y="1137509"/>
                </a:cubicBezTo>
                <a:cubicBezTo>
                  <a:pt x="1458492" y="1138295"/>
                  <a:pt x="1461246" y="1138688"/>
                  <a:pt x="1465574" y="1139475"/>
                </a:cubicBezTo>
                <a:cubicBezTo>
                  <a:pt x="1465574" y="1207497"/>
                  <a:pt x="1465574" y="1275519"/>
                  <a:pt x="1465574" y="1343935"/>
                </a:cubicBezTo>
                <a:cubicBezTo>
                  <a:pt x="1506885" y="1291640"/>
                  <a:pt x="1477377" y="1231089"/>
                  <a:pt x="1497443" y="1169750"/>
                </a:cubicBezTo>
                <a:cubicBezTo>
                  <a:pt x="1505705" y="1257433"/>
                  <a:pt x="1512394" y="1338430"/>
                  <a:pt x="1519869" y="1419428"/>
                </a:cubicBezTo>
                <a:cubicBezTo>
                  <a:pt x="1524197" y="1419428"/>
                  <a:pt x="1527738" y="1419035"/>
                  <a:pt x="1531672" y="1418642"/>
                </a:cubicBezTo>
                <a:cubicBezTo>
                  <a:pt x="1531672" y="1374211"/>
                  <a:pt x="1531672" y="1329780"/>
                  <a:pt x="1531672" y="1284956"/>
                </a:cubicBezTo>
                <a:cubicBezTo>
                  <a:pt x="1536000" y="1285349"/>
                  <a:pt x="1539934" y="1285349"/>
                  <a:pt x="1544262" y="1285349"/>
                </a:cubicBezTo>
                <a:cubicBezTo>
                  <a:pt x="1544262" y="1344721"/>
                  <a:pt x="1544262" y="1403700"/>
                  <a:pt x="1544262" y="1463073"/>
                </a:cubicBezTo>
                <a:cubicBezTo>
                  <a:pt x="1548197" y="1463073"/>
                  <a:pt x="1552525" y="1463073"/>
                  <a:pt x="1556459" y="1463073"/>
                </a:cubicBezTo>
                <a:cubicBezTo>
                  <a:pt x="1556459" y="1394657"/>
                  <a:pt x="1556459" y="1326635"/>
                  <a:pt x="1556459" y="1258219"/>
                </a:cubicBezTo>
                <a:cubicBezTo>
                  <a:pt x="1560787" y="1258219"/>
                  <a:pt x="1564328" y="1258219"/>
                  <a:pt x="1567869" y="1258219"/>
                </a:cubicBezTo>
                <a:cubicBezTo>
                  <a:pt x="1569443" y="1281811"/>
                  <a:pt x="1571410" y="1305009"/>
                  <a:pt x="1572984" y="1328601"/>
                </a:cubicBezTo>
                <a:cubicBezTo>
                  <a:pt x="1584394" y="1302650"/>
                  <a:pt x="1583213" y="1276699"/>
                  <a:pt x="1585180" y="1250748"/>
                </a:cubicBezTo>
                <a:cubicBezTo>
                  <a:pt x="1587934" y="1213395"/>
                  <a:pt x="1593836" y="1176435"/>
                  <a:pt x="1598164" y="1139475"/>
                </a:cubicBezTo>
                <a:cubicBezTo>
                  <a:pt x="1598164" y="1237773"/>
                  <a:pt x="1598164" y="1336071"/>
                  <a:pt x="1598164" y="1434370"/>
                </a:cubicBezTo>
                <a:cubicBezTo>
                  <a:pt x="1602098" y="1434763"/>
                  <a:pt x="1609574" y="1434763"/>
                  <a:pt x="1615869" y="1434763"/>
                </a:cubicBezTo>
                <a:cubicBezTo>
                  <a:pt x="1618623" y="1290461"/>
                  <a:pt x="1620984" y="1146159"/>
                  <a:pt x="1623738" y="1001857"/>
                </a:cubicBezTo>
                <a:cubicBezTo>
                  <a:pt x="1625705" y="987309"/>
                  <a:pt x="1627279" y="972760"/>
                  <a:pt x="1628853" y="958606"/>
                </a:cubicBezTo>
                <a:cubicBezTo>
                  <a:pt x="1631607" y="958212"/>
                  <a:pt x="1633967" y="958212"/>
                  <a:pt x="1636328" y="958212"/>
                </a:cubicBezTo>
                <a:cubicBezTo>
                  <a:pt x="1637902" y="972367"/>
                  <a:pt x="1639082" y="986522"/>
                  <a:pt x="1640262" y="1000677"/>
                </a:cubicBezTo>
                <a:cubicBezTo>
                  <a:pt x="1643410" y="1141047"/>
                  <a:pt x="1626098" y="1282597"/>
                  <a:pt x="1661902" y="1422181"/>
                </a:cubicBezTo>
                <a:cubicBezTo>
                  <a:pt x="1665836" y="1400162"/>
                  <a:pt x="1665836" y="1378143"/>
                  <a:pt x="1665836" y="1356517"/>
                </a:cubicBezTo>
                <a:cubicBezTo>
                  <a:pt x="1665836" y="1252714"/>
                  <a:pt x="1665443" y="1148911"/>
                  <a:pt x="1666230" y="1045501"/>
                </a:cubicBezTo>
                <a:cubicBezTo>
                  <a:pt x="1666230" y="1025842"/>
                  <a:pt x="1669771" y="1006182"/>
                  <a:pt x="1672131" y="986915"/>
                </a:cubicBezTo>
                <a:cubicBezTo>
                  <a:pt x="1674492" y="989668"/>
                  <a:pt x="1677246" y="992027"/>
                  <a:pt x="1679607" y="995173"/>
                </a:cubicBezTo>
                <a:cubicBezTo>
                  <a:pt x="1680787" y="996745"/>
                  <a:pt x="1680787" y="999104"/>
                  <a:pt x="1681574" y="1001464"/>
                </a:cubicBezTo>
                <a:cubicBezTo>
                  <a:pt x="1685115" y="1073811"/>
                  <a:pt x="1688656" y="1146552"/>
                  <a:pt x="1691803" y="1218900"/>
                </a:cubicBezTo>
                <a:cubicBezTo>
                  <a:pt x="1695344" y="1218900"/>
                  <a:pt x="1698492" y="1218900"/>
                  <a:pt x="1702033" y="1218900"/>
                </a:cubicBezTo>
                <a:cubicBezTo>
                  <a:pt x="1709508" y="1164639"/>
                  <a:pt x="1718164" y="1110378"/>
                  <a:pt x="1726033" y="1055724"/>
                </a:cubicBezTo>
                <a:cubicBezTo>
                  <a:pt x="1729967" y="1056118"/>
                  <a:pt x="1730361" y="1056511"/>
                  <a:pt x="1738623" y="1056904"/>
                </a:cubicBezTo>
                <a:cubicBezTo>
                  <a:pt x="1738623" y="1150484"/>
                  <a:pt x="1738623" y="1244064"/>
                  <a:pt x="1738623" y="1344328"/>
                </a:cubicBezTo>
                <a:cubicBezTo>
                  <a:pt x="1751213" y="1286922"/>
                  <a:pt x="1767738" y="1237773"/>
                  <a:pt x="1779934" y="1193342"/>
                </a:cubicBezTo>
                <a:cubicBezTo>
                  <a:pt x="1801574" y="1264117"/>
                  <a:pt x="1823213" y="1338430"/>
                  <a:pt x="1845639" y="1412351"/>
                </a:cubicBezTo>
                <a:cubicBezTo>
                  <a:pt x="1862164" y="1387186"/>
                  <a:pt x="1868066" y="1363595"/>
                  <a:pt x="1868853" y="1340003"/>
                </a:cubicBezTo>
                <a:cubicBezTo>
                  <a:pt x="1870426" y="1283383"/>
                  <a:pt x="1868853" y="1227157"/>
                  <a:pt x="1870820" y="1170537"/>
                </a:cubicBezTo>
                <a:cubicBezTo>
                  <a:pt x="1872000" y="1137902"/>
                  <a:pt x="1879475" y="1105267"/>
                  <a:pt x="1883803" y="1072238"/>
                </a:cubicBezTo>
                <a:cubicBezTo>
                  <a:pt x="1883803" y="1228729"/>
                  <a:pt x="1883803" y="1385220"/>
                  <a:pt x="1883803" y="1541711"/>
                </a:cubicBezTo>
                <a:cubicBezTo>
                  <a:pt x="1883803" y="1541711"/>
                  <a:pt x="1889705" y="1542105"/>
                  <a:pt x="1893246" y="1542105"/>
                </a:cubicBezTo>
                <a:cubicBezTo>
                  <a:pt x="1900721" y="1433583"/>
                  <a:pt x="1907803" y="1325062"/>
                  <a:pt x="1914885" y="1216540"/>
                </a:cubicBezTo>
                <a:cubicBezTo>
                  <a:pt x="1918426" y="1216934"/>
                  <a:pt x="1920787" y="1216934"/>
                  <a:pt x="1925115" y="1216934"/>
                </a:cubicBezTo>
                <a:cubicBezTo>
                  <a:pt x="1925115" y="1288888"/>
                  <a:pt x="1925115" y="1361236"/>
                  <a:pt x="1925115" y="1433190"/>
                </a:cubicBezTo>
                <a:cubicBezTo>
                  <a:pt x="1929049" y="1433190"/>
                  <a:pt x="1934164" y="1433190"/>
                  <a:pt x="1939279" y="1433190"/>
                </a:cubicBezTo>
                <a:cubicBezTo>
                  <a:pt x="1943213" y="1334892"/>
                  <a:pt x="1947148" y="1236986"/>
                  <a:pt x="1951082" y="1138688"/>
                </a:cubicBezTo>
                <a:cubicBezTo>
                  <a:pt x="1962492" y="1192556"/>
                  <a:pt x="1973508" y="1246030"/>
                  <a:pt x="1985312" y="1303436"/>
                </a:cubicBezTo>
                <a:cubicBezTo>
                  <a:pt x="1991607" y="1199633"/>
                  <a:pt x="1997508" y="1100155"/>
                  <a:pt x="2003410" y="1000677"/>
                </a:cubicBezTo>
                <a:cubicBezTo>
                  <a:pt x="2004984" y="978658"/>
                  <a:pt x="2006557" y="956640"/>
                  <a:pt x="2008131" y="934228"/>
                </a:cubicBezTo>
                <a:cubicBezTo>
                  <a:pt x="2010885" y="934621"/>
                  <a:pt x="2013639" y="935014"/>
                  <a:pt x="2016000" y="935014"/>
                </a:cubicBezTo>
                <a:cubicBezTo>
                  <a:pt x="2017574" y="957033"/>
                  <a:pt x="2020328" y="979052"/>
                  <a:pt x="2020328" y="1001464"/>
                </a:cubicBezTo>
                <a:cubicBezTo>
                  <a:pt x="2020328" y="1164246"/>
                  <a:pt x="2020328" y="1327028"/>
                  <a:pt x="2020328" y="1489810"/>
                </a:cubicBezTo>
                <a:cubicBezTo>
                  <a:pt x="2036853" y="1403307"/>
                  <a:pt x="2027016" y="1315625"/>
                  <a:pt x="2055344" y="1228336"/>
                </a:cubicBezTo>
                <a:cubicBezTo>
                  <a:pt x="2077771" y="1157955"/>
                  <a:pt x="2069902" y="1078136"/>
                  <a:pt x="2075410" y="1002250"/>
                </a:cubicBezTo>
                <a:lnTo>
                  <a:pt x="2079344" y="1002643"/>
                </a:lnTo>
                <a:lnTo>
                  <a:pt x="2083279" y="1002643"/>
                </a:lnTo>
                <a:cubicBezTo>
                  <a:pt x="2084066" y="1074598"/>
                  <a:pt x="2084066" y="1146552"/>
                  <a:pt x="2086820" y="1218506"/>
                </a:cubicBezTo>
                <a:cubicBezTo>
                  <a:pt x="2087607" y="1237380"/>
                  <a:pt x="2093115" y="1268442"/>
                  <a:pt x="2103344" y="1271588"/>
                </a:cubicBezTo>
                <a:cubicBezTo>
                  <a:pt x="2133639" y="1280631"/>
                  <a:pt x="2125771" y="1301077"/>
                  <a:pt x="2126164" y="1319164"/>
                </a:cubicBezTo>
                <a:cubicBezTo>
                  <a:pt x="2126951" y="1366347"/>
                  <a:pt x="2126558" y="1413924"/>
                  <a:pt x="2126558" y="1461107"/>
                </a:cubicBezTo>
                <a:cubicBezTo>
                  <a:pt x="2129705" y="1461107"/>
                  <a:pt x="2132853" y="1460714"/>
                  <a:pt x="2136394" y="1460714"/>
                </a:cubicBezTo>
                <a:cubicBezTo>
                  <a:pt x="2139148" y="1451277"/>
                  <a:pt x="2141115" y="1441840"/>
                  <a:pt x="2143869" y="1432404"/>
                </a:cubicBezTo>
                <a:cubicBezTo>
                  <a:pt x="2148590" y="1432797"/>
                  <a:pt x="2152918" y="1433190"/>
                  <a:pt x="2156853" y="1433583"/>
                </a:cubicBezTo>
                <a:cubicBezTo>
                  <a:pt x="2156853" y="1551541"/>
                  <a:pt x="2156853" y="1669892"/>
                  <a:pt x="2156853" y="1787850"/>
                </a:cubicBezTo>
                <a:cubicBezTo>
                  <a:pt x="2165115" y="1787850"/>
                  <a:pt x="2173377" y="1787850"/>
                  <a:pt x="2177705" y="1787850"/>
                </a:cubicBezTo>
                <a:cubicBezTo>
                  <a:pt x="2177705" y="1621136"/>
                  <a:pt x="2177705" y="1454029"/>
                  <a:pt x="2177705" y="1287315"/>
                </a:cubicBezTo>
                <a:cubicBezTo>
                  <a:pt x="2185967" y="1287708"/>
                  <a:pt x="2189902" y="1287708"/>
                  <a:pt x="2194230" y="1287708"/>
                </a:cubicBezTo>
                <a:cubicBezTo>
                  <a:pt x="2194230" y="1422181"/>
                  <a:pt x="2194230" y="1557046"/>
                  <a:pt x="2194230" y="1691518"/>
                </a:cubicBezTo>
                <a:cubicBezTo>
                  <a:pt x="2198164" y="1691518"/>
                  <a:pt x="2200918" y="1691911"/>
                  <a:pt x="2204066" y="1692304"/>
                </a:cubicBezTo>
                <a:cubicBezTo>
                  <a:pt x="2217049" y="1605409"/>
                  <a:pt x="2230033" y="1518906"/>
                  <a:pt x="2243017" y="1433976"/>
                </a:cubicBezTo>
                <a:cubicBezTo>
                  <a:pt x="2246164" y="1439088"/>
                  <a:pt x="2250492" y="1446165"/>
                  <a:pt x="2261902" y="1465039"/>
                </a:cubicBezTo>
                <a:cubicBezTo>
                  <a:pt x="2268984" y="1397016"/>
                  <a:pt x="2275279" y="1340790"/>
                  <a:pt x="2281180" y="1284563"/>
                </a:cubicBezTo>
                <a:cubicBezTo>
                  <a:pt x="2282754" y="1284563"/>
                  <a:pt x="2284328" y="1284563"/>
                  <a:pt x="2286295" y="1284563"/>
                </a:cubicBezTo>
                <a:cubicBezTo>
                  <a:pt x="2287869" y="1321523"/>
                  <a:pt x="2289836" y="1358090"/>
                  <a:pt x="2291410" y="1395050"/>
                </a:cubicBezTo>
                <a:cubicBezTo>
                  <a:pt x="2329180" y="1264903"/>
                  <a:pt x="2312656" y="1132397"/>
                  <a:pt x="2314623" y="1001070"/>
                </a:cubicBezTo>
                <a:cubicBezTo>
                  <a:pt x="2316197" y="973547"/>
                  <a:pt x="2317377" y="945630"/>
                  <a:pt x="2318951" y="917713"/>
                </a:cubicBezTo>
                <a:cubicBezTo>
                  <a:pt x="2321705" y="918107"/>
                  <a:pt x="2324459" y="918107"/>
                  <a:pt x="2327213" y="918107"/>
                </a:cubicBezTo>
                <a:cubicBezTo>
                  <a:pt x="2328787" y="946023"/>
                  <a:pt x="2329967" y="973940"/>
                  <a:pt x="2331541" y="1001464"/>
                </a:cubicBezTo>
                <a:cubicBezTo>
                  <a:pt x="2333508" y="1128465"/>
                  <a:pt x="2336656" y="1255467"/>
                  <a:pt x="2338623" y="1382468"/>
                </a:cubicBezTo>
                <a:cubicBezTo>
                  <a:pt x="2345312" y="1382468"/>
                  <a:pt x="2351607" y="1382468"/>
                  <a:pt x="2359869" y="1382075"/>
                </a:cubicBezTo>
                <a:cubicBezTo>
                  <a:pt x="2359869" y="1282204"/>
                  <a:pt x="2359869" y="1180367"/>
                  <a:pt x="2359869" y="1081282"/>
                </a:cubicBezTo>
                <a:cubicBezTo>
                  <a:pt x="2363803" y="1081282"/>
                  <a:pt x="2368131" y="1081282"/>
                  <a:pt x="2372066" y="1081282"/>
                </a:cubicBezTo>
                <a:cubicBezTo>
                  <a:pt x="2372066" y="1196881"/>
                  <a:pt x="2372066" y="1316018"/>
                  <a:pt x="2372066" y="1433583"/>
                </a:cubicBezTo>
                <a:cubicBezTo>
                  <a:pt x="2376394" y="1433583"/>
                  <a:pt x="2381902" y="1433976"/>
                  <a:pt x="2387017" y="1433976"/>
                </a:cubicBezTo>
                <a:cubicBezTo>
                  <a:pt x="2392525" y="1365954"/>
                  <a:pt x="2396459" y="1298325"/>
                  <a:pt x="2401967" y="1230695"/>
                </a:cubicBezTo>
                <a:cubicBezTo>
                  <a:pt x="2404721" y="1230695"/>
                  <a:pt x="2409443" y="1230695"/>
                  <a:pt x="2409443" y="1230695"/>
                </a:cubicBezTo>
                <a:cubicBezTo>
                  <a:pt x="2409443" y="1334105"/>
                  <a:pt x="2409443" y="1437908"/>
                  <a:pt x="2409443" y="1541318"/>
                </a:cubicBezTo>
                <a:cubicBezTo>
                  <a:pt x="2413377" y="1541711"/>
                  <a:pt x="2416525" y="1541711"/>
                  <a:pt x="2419672" y="1541711"/>
                </a:cubicBezTo>
                <a:cubicBezTo>
                  <a:pt x="2422426" y="1519693"/>
                  <a:pt x="2426754" y="1497281"/>
                  <a:pt x="2429508" y="1475262"/>
                </a:cubicBezTo>
                <a:cubicBezTo>
                  <a:pt x="2433443" y="1475262"/>
                  <a:pt x="2438558" y="1475655"/>
                  <a:pt x="2442492" y="1476048"/>
                </a:cubicBezTo>
                <a:cubicBezTo>
                  <a:pt x="2442492" y="1538173"/>
                  <a:pt x="2442492" y="1600297"/>
                  <a:pt x="2442492" y="1662422"/>
                </a:cubicBezTo>
                <a:cubicBezTo>
                  <a:pt x="2442492" y="1662029"/>
                  <a:pt x="2445246" y="1661635"/>
                  <a:pt x="2446820" y="1661635"/>
                </a:cubicBezTo>
                <a:cubicBezTo>
                  <a:pt x="2453115" y="1621530"/>
                  <a:pt x="2458623" y="1581031"/>
                  <a:pt x="2465312" y="1540925"/>
                </a:cubicBezTo>
                <a:cubicBezTo>
                  <a:pt x="2470426" y="1541318"/>
                  <a:pt x="2475541" y="1541711"/>
                  <a:pt x="2479869" y="1542105"/>
                </a:cubicBezTo>
                <a:cubicBezTo>
                  <a:pt x="2479869" y="1582603"/>
                  <a:pt x="2479869" y="1622709"/>
                  <a:pt x="2479869" y="1663208"/>
                </a:cubicBezTo>
                <a:cubicBezTo>
                  <a:pt x="2483803" y="1663208"/>
                  <a:pt x="2492066" y="1662815"/>
                  <a:pt x="2496394" y="1662815"/>
                </a:cubicBezTo>
                <a:cubicBezTo>
                  <a:pt x="2496394" y="1603836"/>
                  <a:pt x="2496394" y="1545250"/>
                  <a:pt x="2496394" y="1472509"/>
                </a:cubicBezTo>
                <a:cubicBezTo>
                  <a:pt x="2504656" y="1494528"/>
                  <a:pt x="2509377" y="1501999"/>
                  <a:pt x="2513705" y="1511042"/>
                </a:cubicBezTo>
                <a:cubicBezTo>
                  <a:pt x="2518820" y="1499640"/>
                  <a:pt x="2522361" y="1490203"/>
                  <a:pt x="2527476" y="1479587"/>
                </a:cubicBezTo>
                <a:cubicBezTo>
                  <a:pt x="2532197" y="1491383"/>
                  <a:pt x="2535738" y="1500819"/>
                  <a:pt x="2539279" y="1510256"/>
                </a:cubicBezTo>
                <a:cubicBezTo>
                  <a:pt x="2544394" y="1509863"/>
                  <a:pt x="2549115" y="1509470"/>
                  <a:pt x="2554230" y="1509076"/>
                </a:cubicBezTo>
                <a:cubicBezTo>
                  <a:pt x="2568000" y="1369493"/>
                  <a:pt x="2555017" y="1228729"/>
                  <a:pt x="2561312" y="1088753"/>
                </a:cubicBezTo>
                <a:cubicBezTo>
                  <a:pt x="2565246" y="1112344"/>
                  <a:pt x="2572721" y="1136329"/>
                  <a:pt x="2572721" y="1159921"/>
                </a:cubicBezTo>
                <a:cubicBezTo>
                  <a:pt x="2574295" y="1260971"/>
                  <a:pt x="2573508" y="1361629"/>
                  <a:pt x="2573508" y="1462679"/>
                </a:cubicBezTo>
                <a:cubicBezTo>
                  <a:pt x="2620721" y="1337644"/>
                  <a:pt x="2588853" y="1207497"/>
                  <a:pt x="2607738" y="1066734"/>
                </a:cubicBezTo>
                <a:cubicBezTo>
                  <a:pt x="2628984" y="1178794"/>
                  <a:pt x="2595541" y="1282597"/>
                  <a:pt x="2641180" y="1378536"/>
                </a:cubicBezTo>
                <a:cubicBezTo>
                  <a:pt x="2641180" y="1252714"/>
                  <a:pt x="2641180" y="1126892"/>
                  <a:pt x="2641180" y="1001464"/>
                </a:cubicBezTo>
                <a:cubicBezTo>
                  <a:pt x="2641180" y="947596"/>
                  <a:pt x="2641180" y="893729"/>
                  <a:pt x="2641180" y="839861"/>
                </a:cubicBezTo>
                <a:cubicBezTo>
                  <a:pt x="2645508" y="839861"/>
                  <a:pt x="2649443" y="839861"/>
                  <a:pt x="2657705" y="840254"/>
                </a:cubicBezTo>
                <a:cubicBezTo>
                  <a:pt x="2657705" y="893729"/>
                  <a:pt x="2657705" y="947596"/>
                  <a:pt x="2657705" y="1001464"/>
                </a:cubicBezTo>
                <a:cubicBezTo>
                  <a:pt x="2657705" y="1144979"/>
                  <a:pt x="2657705" y="1288888"/>
                  <a:pt x="2657705" y="1432404"/>
                </a:cubicBezTo>
                <a:cubicBezTo>
                  <a:pt x="2662033" y="1432404"/>
                  <a:pt x="2667541" y="1432797"/>
                  <a:pt x="2672656" y="1432797"/>
                </a:cubicBezTo>
                <a:cubicBezTo>
                  <a:pt x="2678164" y="1358090"/>
                  <a:pt x="2683279" y="1283383"/>
                  <a:pt x="2688787" y="1208283"/>
                </a:cubicBezTo>
                <a:cubicBezTo>
                  <a:pt x="2722623" y="1265690"/>
                  <a:pt x="2686820" y="1330960"/>
                  <a:pt x="2736394" y="1398196"/>
                </a:cubicBezTo>
                <a:cubicBezTo>
                  <a:pt x="2736394" y="1319164"/>
                  <a:pt x="2736394" y="1255073"/>
                  <a:pt x="2736394" y="1191376"/>
                </a:cubicBezTo>
                <a:cubicBezTo>
                  <a:pt x="2748984" y="1244850"/>
                  <a:pt x="2747803" y="1298718"/>
                  <a:pt x="2751344" y="1352192"/>
                </a:cubicBezTo>
                <a:cubicBezTo>
                  <a:pt x="2754098" y="1403307"/>
                  <a:pt x="2736394" y="1457961"/>
                  <a:pt x="2777705" y="1505538"/>
                </a:cubicBezTo>
                <a:cubicBezTo>
                  <a:pt x="2777705" y="1454422"/>
                  <a:pt x="2777705" y="1403307"/>
                  <a:pt x="2777705" y="1352192"/>
                </a:cubicBezTo>
                <a:cubicBezTo>
                  <a:pt x="2815082" y="1457568"/>
                  <a:pt x="2819410" y="1567269"/>
                  <a:pt x="2818623" y="1677756"/>
                </a:cubicBezTo>
                <a:cubicBezTo>
                  <a:pt x="2823344" y="1677363"/>
                  <a:pt x="2827672" y="1677363"/>
                  <a:pt x="2831607" y="1676970"/>
                </a:cubicBezTo>
                <a:cubicBezTo>
                  <a:pt x="2831607" y="1609341"/>
                  <a:pt x="2831607" y="1542105"/>
                  <a:pt x="2831607" y="1463466"/>
                </a:cubicBezTo>
                <a:cubicBezTo>
                  <a:pt x="2844197" y="1485878"/>
                  <a:pt x="2849705" y="1496101"/>
                  <a:pt x="2860328" y="1515761"/>
                </a:cubicBezTo>
                <a:cubicBezTo>
                  <a:pt x="2865836" y="1496101"/>
                  <a:pt x="2870164" y="1488237"/>
                  <a:pt x="2870558" y="1480373"/>
                </a:cubicBezTo>
                <a:cubicBezTo>
                  <a:pt x="2875279" y="1320737"/>
                  <a:pt x="2879607" y="1161100"/>
                  <a:pt x="2883935" y="1001464"/>
                </a:cubicBezTo>
                <a:cubicBezTo>
                  <a:pt x="2889443" y="1005789"/>
                  <a:pt x="2895344" y="1010507"/>
                  <a:pt x="2900853" y="1014832"/>
                </a:cubicBezTo>
                <a:cubicBezTo>
                  <a:pt x="2903213" y="1155202"/>
                  <a:pt x="2885508" y="1296359"/>
                  <a:pt x="2926820" y="1435549"/>
                </a:cubicBezTo>
                <a:cubicBezTo>
                  <a:pt x="2926820" y="1336071"/>
                  <a:pt x="2926820" y="1236200"/>
                  <a:pt x="2926820" y="1136329"/>
                </a:cubicBezTo>
                <a:cubicBezTo>
                  <a:pt x="2931148" y="1136329"/>
                  <a:pt x="2935082" y="1136329"/>
                  <a:pt x="2939410" y="1136329"/>
                </a:cubicBezTo>
                <a:cubicBezTo>
                  <a:pt x="2939410" y="1277092"/>
                  <a:pt x="2939410" y="1417462"/>
                  <a:pt x="2939410" y="1557832"/>
                </a:cubicBezTo>
                <a:cubicBezTo>
                  <a:pt x="2943344" y="1558225"/>
                  <a:pt x="2951607" y="1558225"/>
                  <a:pt x="2957902" y="1558619"/>
                </a:cubicBezTo>
                <a:cubicBezTo>
                  <a:pt x="2964197" y="1408419"/>
                  <a:pt x="2969705" y="1258612"/>
                  <a:pt x="2976000" y="1108412"/>
                </a:cubicBezTo>
                <a:cubicBezTo>
                  <a:pt x="2981902" y="1108805"/>
                  <a:pt x="2988984" y="1108805"/>
                  <a:pt x="2993312" y="1108805"/>
                </a:cubicBezTo>
                <a:cubicBezTo>
                  <a:pt x="2993312" y="1222045"/>
                  <a:pt x="2993312" y="1335678"/>
                  <a:pt x="2993312" y="1448918"/>
                </a:cubicBezTo>
                <a:cubicBezTo>
                  <a:pt x="2997246" y="1448918"/>
                  <a:pt x="2998033" y="1448918"/>
                  <a:pt x="3000000" y="1448918"/>
                </a:cubicBezTo>
                <a:cubicBezTo>
                  <a:pt x="3005508" y="1429651"/>
                  <a:pt x="3010230" y="1410778"/>
                  <a:pt x="3015738" y="1391905"/>
                </a:cubicBezTo>
                <a:cubicBezTo>
                  <a:pt x="3020853" y="1392298"/>
                  <a:pt x="3026361" y="1393084"/>
                  <a:pt x="3030295" y="1393871"/>
                </a:cubicBezTo>
                <a:cubicBezTo>
                  <a:pt x="3030295" y="1461893"/>
                  <a:pt x="3030295" y="1529916"/>
                  <a:pt x="3030295" y="1597938"/>
                </a:cubicBezTo>
                <a:cubicBezTo>
                  <a:pt x="3038558" y="1597938"/>
                  <a:pt x="3042885" y="1597938"/>
                  <a:pt x="3046820" y="1597938"/>
                </a:cubicBezTo>
                <a:cubicBezTo>
                  <a:pt x="3046820" y="1502392"/>
                  <a:pt x="3046820" y="1406846"/>
                  <a:pt x="3046820" y="1311300"/>
                </a:cubicBezTo>
                <a:cubicBezTo>
                  <a:pt x="3051148" y="1311300"/>
                  <a:pt x="3054689" y="1311300"/>
                  <a:pt x="3058623" y="1311300"/>
                </a:cubicBezTo>
                <a:cubicBezTo>
                  <a:pt x="3060197" y="1334498"/>
                  <a:pt x="3062558" y="1358090"/>
                  <a:pt x="3064131" y="1381288"/>
                </a:cubicBezTo>
                <a:cubicBezTo>
                  <a:pt x="3067672" y="1381288"/>
                  <a:pt x="3072000" y="1381288"/>
                  <a:pt x="3075935" y="1381288"/>
                </a:cubicBezTo>
                <a:cubicBezTo>
                  <a:pt x="3075935" y="1340003"/>
                  <a:pt x="3075935" y="1298718"/>
                  <a:pt x="3075935" y="1257433"/>
                </a:cubicBezTo>
                <a:cubicBezTo>
                  <a:pt x="3080262" y="1257433"/>
                  <a:pt x="3084197" y="1257433"/>
                  <a:pt x="3088525" y="1257433"/>
                </a:cubicBezTo>
                <a:cubicBezTo>
                  <a:pt x="3088525" y="1406060"/>
                  <a:pt x="3088525" y="1554687"/>
                  <a:pt x="3088525" y="1703707"/>
                </a:cubicBezTo>
                <a:cubicBezTo>
                  <a:pt x="3092459" y="1703707"/>
                  <a:pt x="3099935" y="1703707"/>
                  <a:pt x="3105443" y="1703707"/>
                </a:cubicBezTo>
                <a:cubicBezTo>
                  <a:pt x="3108590" y="1569235"/>
                  <a:pt x="3110951" y="1435156"/>
                  <a:pt x="3114885" y="1301077"/>
                </a:cubicBezTo>
                <a:cubicBezTo>
                  <a:pt x="3115672" y="1274733"/>
                  <a:pt x="3121574" y="1248782"/>
                  <a:pt x="3125508" y="1222438"/>
                </a:cubicBezTo>
                <a:cubicBezTo>
                  <a:pt x="3125508" y="1311300"/>
                  <a:pt x="3125508" y="1400162"/>
                  <a:pt x="3125508" y="1489023"/>
                </a:cubicBezTo>
                <a:cubicBezTo>
                  <a:pt x="3129836" y="1489417"/>
                  <a:pt x="3133377" y="1489417"/>
                  <a:pt x="3137312" y="1489417"/>
                </a:cubicBezTo>
                <a:cubicBezTo>
                  <a:pt x="3150689" y="1412351"/>
                  <a:pt x="3164853" y="1334892"/>
                  <a:pt x="3179410" y="1251928"/>
                </a:cubicBezTo>
                <a:cubicBezTo>
                  <a:pt x="3181771" y="1297931"/>
                  <a:pt x="3184918" y="1338824"/>
                  <a:pt x="3186885" y="1380109"/>
                </a:cubicBezTo>
                <a:cubicBezTo>
                  <a:pt x="3191213" y="1379716"/>
                  <a:pt x="3195935" y="1379716"/>
                  <a:pt x="3200262" y="1379322"/>
                </a:cubicBezTo>
                <a:cubicBezTo>
                  <a:pt x="3200262" y="1289281"/>
                  <a:pt x="3200262" y="1198847"/>
                  <a:pt x="3200262" y="1108805"/>
                </a:cubicBezTo>
                <a:cubicBezTo>
                  <a:pt x="3200262" y="1108805"/>
                  <a:pt x="3204197" y="1108805"/>
                  <a:pt x="3212459" y="1108805"/>
                </a:cubicBezTo>
                <a:cubicBezTo>
                  <a:pt x="3212459" y="1258219"/>
                  <a:pt x="3212459" y="1407632"/>
                  <a:pt x="3212459" y="1557046"/>
                </a:cubicBezTo>
                <a:cubicBezTo>
                  <a:pt x="3212459" y="1557046"/>
                  <a:pt x="3218754" y="1557439"/>
                  <a:pt x="3222295" y="1557439"/>
                </a:cubicBezTo>
                <a:cubicBezTo>
                  <a:pt x="3232918" y="1488630"/>
                  <a:pt x="3242754" y="1419821"/>
                  <a:pt x="3253377" y="1351013"/>
                </a:cubicBezTo>
                <a:cubicBezTo>
                  <a:pt x="3256525" y="1351799"/>
                  <a:pt x="3259672" y="1352192"/>
                  <a:pt x="3262820" y="1352585"/>
                </a:cubicBezTo>
                <a:cubicBezTo>
                  <a:pt x="3264000" y="1365954"/>
                  <a:pt x="3265574" y="1379322"/>
                  <a:pt x="3266754" y="1392691"/>
                </a:cubicBezTo>
                <a:cubicBezTo>
                  <a:pt x="3271476" y="1429258"/>
                  <a:pt x="3275017" y="1466218"/>
                  <a:pt x="3279344" y="1502785"/>
                </a:cubicBezTo>
                <a:cubicBezTo>
                  <a:pt x="3283672" y="1502392"/>
                  <a:pt x="3287213" y="1501999"/>
                  <a:pt x="3291148" y="1501999"/>
                </a:cubicBezTo>
                <a:cubicBezTo>
                  <a:pt x="3291148" y="1430044"/>
                  <a:pt x="3291148" y="1358090"/>
                  <a:pt x="3291148" y="1286136"/>
                </a:cubicBezTo>
                <a:cubicBezTo>
                  <a:pt x="3315935" y="1434370"/>
                  <a:pt x="3287213" y="1584963"/>
                  <a:pt x="3332459" y="1731231"/>
                </a:cubicBezTo>
                <a:cubicBezTo>
                  <a:pt x="3332459" y="1676577"/>
                  <a:pt x="3332459" y="1621530"/>
                  <a:pt x="3332459" y="1557439"/>
                </a:cubicBezTo>
                <a:cubicBezTo>
                  <a:pt x="3345049" y="1573560"/>
                  <a:pt x="3348197" y="1579851"/>
                  <a:pt x="3358820" y="1595579"/>
                </a:cubicBezTo>
                <a:cubicBezTo>
                  <a:pt x="3358820" y="1490596"/>
                  <a:pt x="3358033" y="1396623"/>
                  <a:pt x="3359607" y="1302650"/>
                </a:cubicBezTo>
                <a:cubicBezTo>
                  <a:pt x="3360000" y="1279451"/>
                  <a:pt x="3367869" y="1255860"/>
                  <a:pt x="3372590" y="1232661"/>
                </a:cubicBezTo>
                <a:cubicBezTo>
                  <a:pt x="3379279" y="1351013"/>
                  <a:pt x="3348590" y="1475262"/>
                  <a:pt x="3427279" y="1595186"/>
                </a:cubicBezTo>
                <a:cubicBezTo>
                  <a:pt x="3450885" y="1431224"/>
                  <a:pt x="3473312" y="1277879"/>
                  <a:pt x="3494164" y="1130824"/>
                </a:cubicBezTo>
                <a:cubicBezTo>
                  <a:pt x="3494164" y="1231875"/>
                  <a:pt x="3494164" y="1340396"/>
                  <a:pt x="3494164" y="1449311"/>
                </a:cubicBezTo>
                <a:cubicBezTo>
                  <a:pt x="3498098" y="1449311"/>
                  <a:pt x="3498492" y="1448918"/>
                  <a:pt x="3500853" y="1448918"/>
                </a:cubicBezTo>
                <a:cubicBezTo>
                  <a:pt x="3507935" y="1403700"/>
                  <a:pt x="3515017" y="1358090"/>
                  <a:pt x="3521705" y="1312480"/>
                </a:cubicBezTo>
                <a:cubicBezTo>
                  <a:pt x="3556721" y="1328994"/>
                  <a:pt x="3546098" y="1361629"/>
                  <a:pt x="3548853" y="1389546"/>
                </a:cubicBezTo>
                <a:cubicBezTo>
                  <a:pt x="3552000" y="1422967"/>
                  <a:pt x="3554361" y="1456388"/>
                  <a:pt x="3557902" y="1489810"/>
                </a:cubicBezTo>
                <a:cubicBezTo>
                  <a:pt x="3564197" y="1489417"/>
                  <a:pt x="3572853" y="1489023"/>
                  <a:pt x="3576787" y="1488237"/>
                </a:cubicBezTo>
                <a:cubicBezTo>
                  <a:pt x="3576787" y="1385614"/>
                  <a:pt x="3576787" y="1282990"/>
                  <a:pt x="3576787" y="1180367"/>
                </a:cubicBezTo>
                <a:cubicBezTo>
                  <a:pt x="3581115" y="1180760"/>
                  <a:pt x="3589377" y="1180760"/>
                  <a:pt x="3593312" y="1180760"/>
                </a:cubicBezTo>
                <a:cubicBezTo>
                  <a:pt x="3593312" y="1336858"/>
                  <a:pt x="3593312" y="1492955"/>
                  <a:pt x="3593312" y="1649053"/>
                </a:cubicBezTo>
                <a:cubicBezTo>
                  <a:pt x="3605902" y="1610127"/>
                  <a:pt x="3612984" y="1570808"/>
                  <a:pt x="3617705" y="1531488"/>
                </a:cubicBezTo>
                <a:cubicBezTo>
                  <a:pt x="3619279" y="1516547"/>
                  <a:pt x="3621246" y="1501606"/>
                  <a:pt x="3623213" y="1486664"/>
                </a:cubicBezTo>
                <a:cubicBezTo>
                  <a:pt x="3625574" y="1489417"/>
                  <a:pt x="3628328" y="1491776"/>
                  <a:pt x="3630295" y="1494921"/>
                </a:cubicBezTo>
                <a:cubicBezTo>
                  <a:pt x="3631476" y="1496494"/>
                  <a:pt x="3631869" y="1499246"/>
                  <a:pt x="3632656" y="1501212"/>
                </a:cubicBezTo>
                <a:cubicBezTo>
                  <a:pt x="3641312" y="1565303"/>
                  <a:pt x="3649967" y="1629787"/>
                  <a:pt x="3658623" y="1693877"/>
                </a:cubicBezTo>
                <a:cubicBezTo>
                  <a:pt x="3662164" y="1693484"/>
                  <a:pt x="3665312" y="1693091"/>
                  <a:pt x="3668853" y="1693091"/>
                </a:cubicBezTo>
                <a:cubicBezTo>
                  <a:pt x="3670033" y="1673431"/>
                  <a:pt x="3671607" y="1654165"/>
                  <a:pt x="3673180" y="1634898"/>
                </a:cubicBezTo>
                <a:cubicBezTo>
                  <a:pt x="3675148" y="1634898"/>
                  <a:pt x="3677115" y="1634898"/>
                  <a:pt x="3679082" y="1634898"/>
                </a:cubicBezTo>
                <a:cubicBezTo>
                  <a:pt x="3683017" y="1652985"/>
                  <a:pt x="3688131" y="1671072"/>
                  <a:pt x="3692066" y="1689159"/>
                </a:cubicBezTo>
                <a:cubicBezTo>
                  <a:pt x="3697574" y="1689159"/>
                  <a:pt x="3701115" y="1688766"/>
                  <a:pt x="3709377" y="1688766"/>
                </a:cubicBezTo>
                <a:cubicBezTo>
                  <a:pt x="3709377" y="1559405"/>
                  <a:pt x="3709377" y="1430044"/>
                  <a:pt x="3709377" y="1300684"/>
                </a:cubicBezTo>
                <a:cubicBezTo>
                  <a:pt x="3713312" y="1300684"/>
                  <a:pt x="3716853" y="1300684"/>
                  <a:pt x="3720787" y="1300684"/>
                </a:cubicBezTo>
                <a:cubicBezTo>
                  <a:pt x="3727869" y="1440267"/>
                  <a:pt x="3733377" y="1579458"/>
                  <a:pt x="3740459" y="1719042"/>
                </a:cubicBezTo>
                <a:cubicBezTo>
                  <a:pt x="3744394" y="1719042"/>
                  <a:pt x="3750689" y="1719042"/>
                  <a:pt x="3750689" y="1719042"/>
                </a:cubicBezTo>
                <a:cubicBezTo>
                  <a:pt x="3750689" y="1533848"/>
                  <a:pt x="3750689" y="1348653"/>
                  <a:pt x="3750689" y="1163853"/>
                </a:cubicBezTo>
                <a:cubicBezTo>
                  <a:pt x="3771541" y="1244064"/>
                  <a:pt x="3755803" y="1327421"/>
                  <a:pt x="3777443" y="1406846"/>
                </a:cubicBezTo>
                <a:cubicBezTo>
                  <a:pt x="3811672" y="1295179"/>
                  <a:pt x="3758951" y="1173682"/>
                  <a:pt x="3833705" y="1055331"/>
                </a:cubicBezTo>
                <a:cubicBezTo>
                  <a:pt x="3833705" y="1190590"/>
                  <a:pt x="3833705" y="1313266"/>
                  <a:pt x="3833705" y="1435942"/>
                </a:cubicBezTo>
                <a:cubicBezTo>
                  <a:pt x="3837639" y="1435942"/>
                  <a:pt x="3841967" y="1435942"/>
                  <a:pt x="3845902" y="1435942"/>
                </a:cubicBezTo>
                <a:cubicBezTo>
                  <a:pt x="3845902" y="1403307"/>
                  <a:pt x="3845902" y="1370672"/>
                  <a:pt x="3845902" y="1337644"/>
                </a:cubicBezTo>
                <a:cubicBezTo>
                  <a:pt x="3850230" y="1337644"/>
                  <a:pt x="3851017" y="1337251"/>
                  <a:pt x="3853771" y="1337251"/>
                </a:cubicBezTo>
                <a:cubicBezTo>
                  <a:pt x="3861639" y="1365954"/>
                  <a:pt x="3869508" y="1395050"/>
                  <a:pt x="3877771" y="1423753"/>
                </a:cubicBezTo>
                <a:cubicBezTo>
                  <a:pt x="3880131" y="1423360"/>
                  <a:pt x="3882885" y="1422967"/>
                  <a:pt x="3885639" y="1422574"/>
                </a:cubicBezTo>
                <a:cubicBezTo>
                  <a:pt x="3887213" y="1386793"/>
                  <a:pt x="3888787" y="1351013"/>
                  <a:pt x="3890754" y="1315232"/>
                </a:cubicBezTo>
                <a:cubicBezTo>
                  <a:pt x="3896656" y="1315232"/>
                  <a:pt x="3902558" y="1315232"/>
                  <a:pt x="3908853" y="1315232"/>
                </a:cubicBezTo>
                <a:cubicBezTo>
                  <a:pt x="3916721" y="1413924"/>
                  <a:pt x="3924197" y="1512615"/>
                  <a:pt x="3932066" y="1611307"/>
                </a:cubicBezTo>
                <a:cubicBezTo>
                  <a:pt x="3935213" y="1611307"/>
                  <a:pt x="3937180" y="1611307"/>
                  <a:pt x="3941115" y="1611307"/>
                </a:cubicBezTo>
                <a:cubicBezTo>
                  <a:pt x="3941115" y="1560585"/>
                  <a:pt x="3941115" y="1509470"/>
                  <a:pt x="3941115" y="1458748"/>
                </a:cubicBezTo>
                <a:cubicBezTo>
                  <a:pt x="3949377" y="1458354"/>
                  <a:pt x="3954098" y="1457568"/>
                  <a:pt x="3960787" y="1457175"/>
                </a:cubicBezTo>
                <a:cubicBezTo>
                  <a:pt x="3965115" y="1508290"/>
                  <a:pt x="3969443" y="1559405"/>
                  <a:pt x="3973771" y="1610520"/>
                </a:cubicBezTo>
                <a:cubicBezTo>
                  <a:pt x="3976131" y="1610127"/>
                  <a:pt x="3978492" y="1609734"/>
                  <a:pt x="3980853" y="1609734"/>
                </a:cubicBezTo>
                <a:cubicBezTo>
                  <a:pt x="3987935" y="1514974"/>
                  <a:pt x="3994623" y="1419821"/>
                  <a:pt x="4001312" y="1325062"/>
                </a:cubicBezTo>
                <a:cubicBezTo>
                  <a:pt x="4002492" y="1325062"/>
                  <a:pt x="4003279" y="1325062"/>
                  <a:pt x="4004066" y="1325455"/>
                </a:cubicBezTo>
                <a:cubicBezTo>
                  <a:pt x="4009574" y="1393084"/>
                  <a:pt x="4015082" y="1460714"/>
                  <a:pt x="4020197" y="1528736"/>
                </a:cubicBezTo>
                <a:cubicBezTo>
                  <a:pt x="4026885" y="1528343"/>
                  <a:pt x="4032394" y="1527950"/>
                  <a:pt x="4040656" y="1527556"/>
                </a:cubicBezTo>
                <a:cubicBezTo>
                  <a:pt x="4040656" y="1446952"/>
                  <a:pt x="4040656" y="1366740"/>
                  <a:pt x="4040656" y="1286529"/>
                </a:cubicBezTo>
                <a:cubicBezTo>
                  <a:pt x="4044590" y="1286529"/>
                  <a:pt x="4048918" y="1286922"/>
                  <a:pt x="4052853" y="1286922"/>
                </a:cubicBezTo>
                <a:cubicBezTo>
                  <a:pt x="4052853" y="1346687"/>
                  <a:pt x="4052853" y="1406060"/>
                  <a:pt x="4052853" y="1465825"/>
                </a:cubicBezTo>
                <a:cubicBezTo>
                  <a:pt x="4057180" y="1466611"/>
                  <a:pt x="4063476" y="1467005"/>
                  <a:pt x="4068984" y="1467398"/>
                </a:cubicBezTo>
                <a:cubicBezTo>
                  <a:pt x="4077246" y="1383648"/>
                  <a:pt x="4085115" y="1299897"/>
                  <a:pt x="4092984" y="1216147"/>
                </a:cubicBezTo>
                <a:cubicBezTo>
                  <a:pt x="4095738" y="1216540"/>
                  <a:pt x="4098492" y="1216540"/>
                  <a:pt x="4101246" y="1216540"/>
                </a:cubicBezTo>
                <a:cubicBezTo>
                  <a:pt x="4108328" y="1315625"/>
                  <a:pt x="4115017" y="1415103"/>
                  <a:pt x="4122098" y="1514188"/>
                </a:cubicBezTo>
                <a:cubicBezTo>
                  <a:pt x="4124066" y="1514188"/>
                  <a:pt x="4127607" y="1513795"/>
                  <a:pt x="4127607" y="1513795"/>
                </a:cubicBezTo>
                <a:cubicBezTo>
                  <a:pt x="4127607" y="1343149"/>
                  <a:pt x="4127607" y="1172110"/>
                  <a:pt x="4127607" y="1001464"/>
                </a:cubicBezTo>
                <a:cubicBezTo>
                  <a:pt x="4127607" y="969615"/>
                  <a:pt x="4128394" y="937766"/>
                  <a:pt x="4128394" y="905918"/>
                </a:cubicBezTo>
                <a:cubicBezTo>
                  <a:pt x="4133902" y="937766"/>
                  <a:pt x="4140197" y="969615"/>
                  <a:pt x="4145705" y="1001464"/>
                </a:cubicBezTo>
                <a:cubicBezTo>
                  <a:pt x="4145705" y="1060049"/>
                  <a:pt x="4144525" y="1118635"/>
                  <a:pt x="4145705" y="1177221"/>
                </a:cubicBezTo>
                <a:cubicBezTo>
                  <a:pt x="4146885" y="1235414"/>
                  <a:pt x="4139410" y="1294786"/>
                  <a:pt x="4153180" y="1357304"/>
                </a:cubicBezTo>
                <a:cubicBezTo>
                  <a:pt x="4171279" y="1343149"/>
                  <a:pt x="4181115" y="1335285"/>
                  <a:pt x="4201967" y="1319557"/>
                </a:cubicBezTo>
                <a:cubicBezTo>
                  <a:pt x="4201967" y="1452063"/>
                  <a:pt x="4201967" y="1571201"/>
                  <a:pt x="4201967" y="1690338"/>
                </a:cubicBezTo>
                <a:cubicBezTo>
                  <a:pt x="4206295" y="1690338"/>
                  <a:pt x="4210230" y="1690338"/>
                  <a:pt x="4214558" y="1690338"/>
                </a:cubicBezTo>
                <a:cubicBezTo>
                  <a:pt x="4214558" y="1623102"/>
                  <a:pt x="4214558" y="1556260"/>
                  <a:pt x="4214558" y="1489023"/>
                </a:cubicBezTo>
                <a:cubicBezTo>
                  <a:pt x="4218492" y="1488630"/>
                  <a:pt x="4222426" y="1488630"/>
                  <a:pt x="4226361" y="1488630"/>
                </a:cubicBezTo>
                <a:cubicBezTo>
                  <a:pt x="4237771" y="1548002"/>
                  <a:pt x="4249181" y="1607375"/>
                  <a:pt x="4260590" y="1666747"/>
                </a:cubicBezTo>
                <a:cubicBezTo>
                  <a:pt x="4291672" y="1579065"/>
                  <a:pt x="4276722" y="1489417"/>
                  <a:pt x="4279476" y="1400948"/>
                </a:cubicBezTo>
                <a:cubicBezTo>
                  <a:pt x="4282230" y="1312873"/>
                  <a:pt x="4280263" y="1224404"/>
                  <a:pt x="4280263" y="1136329"/>
                </a:cubicBezTo>
                <a:cubicBezTo>
                  <a:pt x="4284590" y="1136722"/>
                  <a:pt x="4289312" y="1136722"/>
                  <a:pt x="4294033" y="1136722"/>
                </a:cubicBezTo>
                <a:cubicBezTo>
                  <a:pt x="4294033" y="1248782"/>
                  <a:pt x="4293246" y="1361236"/>
                  <a:pt x="4294426" y="1473296"/>
                </a:cubicBezTo>
                <a:cubicBezTo>
                  <a:pt x="4294820" y="1497281"/>
                  <a:pt x="4301902" y="1521265"/>
                  <a:pt x="4305836" y="1545250"/>
                </a:cubicBezTo>
                <a:cubicBezTo>
                  <a:pt x="4311345" y="1544464"/>
                  <a:pt x="4318033" y="1543677"/>
                  <a:pt x="4321967" y="1543284"/>
                </a:cubicBezTo>
                <a:cubicBezTo>
                  <a:pt x="4321967" y="1457175"/>
                  <a:pt x="4321967" y="1371065"/>
                  <a:pt x="4321967" y="1284956"/>
                </a:cubicBezTo>
                <a:cubicBezTo>
                  <a:pt x="4346754" y="1420215"/>
                  <a:pt x="4346754" y="1420215"/>
                  <a:pt x="4375869" y="1451670"/>
                </a:cubicBezTo>
                <a:cubicBezTo>
                  <a:pt x="4375869" y="1303436"/>
                  <a:pt x="4375869" y="1159527"/>
                  <a:pt x="4375869" y="1015619"/>
                </a:cubicBezTo>
                <a:lnTo>
                  <a:pt x="4382164" y="1014832"/>
                </a:lnTo>
                <a:lnTo>
                  <a:pt x="4388459" y="1015225"/>
                </a:lnTo>
                <a:cubicBezTo>
                  <a:pt x="4388459" y="1195701"/>
                  <a:pt x="4388459" y="1376177"/>
                  <a:pt x="4388459" y="1556653"/>
                </a:cubicBezTo>
                <a:cubicBezTo>
                  <a:pt x="4396722" y="1557046"/>
                  <a:pt x="4403017" y="1557046"/>
                  <a:pt x="4410492" y="1557439"/>
                </a:cubicBezTo>
                <a:cubicBezTo>
                  <a:pt x="4422689" y="1432010"/>
                  <a:pt x="4411279" y="1305009"/>
                  <a:pt x="4418754" y="1179187"/>
                </a:cubicBezTo>
                <a:cubicBezTo>
                  <a:pt x="4423476" y="1179187"/>
                  <a:pt x="4425443" y="1179187"/>
                  <a:pt x="4433705" y="1179580"/>
                </a:cubicBezTo>
                <a:cubicBezTo>
                  <a:pt x="4433705" y="1233055"/>
                  <a:pt x="4433705" y="1286922"/>
                  <a:pt x="4433705" y="1340790"/>
                </a:cubicBezTo>
                <a:cubicBezTo>
                  <a:pt x="4433705" y="1340396"/>
                  <a:pt x="4438033" y="1340396"/>
                  <a:pt x="4441967" y="1340003"/>
                </a:cubicBezTo>
                <a:cubicBezTo>
                  <a:pt x="4441967" y="1322309"/>
                  <a:pt x="4441967" y="1305009"/>
                  <a:pt x="4441967" y="1287315"/>
                </a:cubicBezTo>
                <a:cubicBezTo>
                  <a:pt x="4479345" y="1282204"/>
                  <a:pt x="4467148" y="1310907"/>
                  <a:pt x="4468722" y="1327421"/>
                </a:cubicBezTo>
                <a:cubicBezTo>
                  <a:pt x="4475804" y="1399769"/>
                  <a:pt x="4481705" y="1472116"/>
                  <a:pt x="4488394" y="1550755"/>
                </a:cubicBezTo>
                <a:cubicBezTo>
                  <a:pt x="4496656" y="1516940"/>
                  <a:pt x="4503345" y="1490203"/>
                  <a:pt x="4509640" y="1463073"/>
                </a:cubicBezTo>
                <a:cubicBezTo>
                  <a:pt x="4521836" y="1529522"/>
                  <a:pt x="4533640" y="1595579"/>
                  <a:pt x="4544263" y="1654951"/>
                </a:cubicBezTo>
                <a:cubicBezTo>
                  <a:pt x="4554885" y="1594399"/>
                  <a:pt x="4566689" y="1527556"/>
                  <a:pt x="4578492" y="1460714"/>
                </a:cubicBezTo>
                <a:cubicBezTo>
                  <a:pt x="4582820" y="1440661"/>
                  <a:pt x="4590295" y="1421001"/>
                  <a:pt x="4591476" y="1400555"/>
                </a:cubicBezTo>
                <a:cubicBezTo>
                  <a:pt x="4593443" y="1362022"/>
                  <a:pt x="4592656" y="1323096"/>
                  <a:pt x="4592656" y="1284170"/>
                </a:cubicBezTo>
                <a:cubicBezTo>
                  <a:pt x="4597377" y="1284170"/>
                  <a:pt x="4599345" y="1284170"/>
                  <a:pt x="4607607" y="1284170"/>
                </a:cubicBezTo>
                <a:cubicBezTo>
                  <a:pt x="4607607" y="1330567"/>
                  <a:pt x="4607607" y="1376963"/>
                  <a:pt x="4607607" y="1423360"/>
                </a:cubicBezTo>
                <a:cubicBezTo>
                  <a:pt x="4607607" y="1423360"/>
                  <a:pt x="4611148" y="1423360"/>
                  <a:pt x="4613115" y="1422967"/>
                </a:cubicBezTo>
                <a:cubicBezTo>
                  <a:pt x="4619804" y="1377750"/>
                  <a:pt x="4624131" y="1332532"/>
                  <a:pt x="4632394" y="1286922"/>
                </a:cubicBezTo>
                <a:cubicBezTo>
                  <a:pt x="4632394" y="1425719"/>
                  <a:pt x="4632394" y="1564517"/>
                  <a:pt x="4632394" y="1703314"/>
                </a:cubicBezTo>
                <a:cubicBezTo>
                  <a:pt x="4636722" y="1703314"/>
                  <a:pt x="4642623" y="1703314"/>
                  <a:pt x="4647738" y="1703314"/>
                </a:cubicBezTo>
                <a:cubicBezTo>
                  <a:pt x="4653640" y="1569235"/>
                  <a:pt x="4657967" y="1435156"/>
                  <a:pt x="4663869" y="1301077"/>
                </a:cubicBezTo>
                <a:cubicBezTo>
                  <a:pt x="4667410" y="1301077"/>
                  <a:pt x="4669771" y="1301077"/>
                  <a:pt x="4674099" y="1301077"/>
                </a:cubicBezTo>
                <a:cubicBezTo>
                  <a:pt x="4674099" y="1412351"/>
                  <a:pt x="4674099" y="1523624"/>
                  <a:pt x="4674099" y="1635291"/>
                </a:cubicBezTo>
                <a:cubicBezTo>
                  <a:pt x="4678033" y="1634898"/>
                  <a:pt x="4679213" y="1634898"/>
                  <a:pt x="4681181" y="1634505"/>
                </a:cubicBezTo>
                <a:cubicBezTo>
                  <a:pt x="4685902" y="1571201"/>
                  <a:pt x="4691017" y="1507504"/>
                  <a:pt x="4695738" y="1444199"/>
                </a:cubicBezTo>
                <a:cubicBezTo>
                  <a:pt x="4700066" y="1444199"/>
                  <a:pt x="4704394" y="1444199"/>
                  <a:pt x="4708328" y="1444199"/>
                </a:cubicBezTo>
                <a:cubicBezTo>
                  <a:pt x="4712263" y="1458748"/>
                  <a:pt x="4715804" y="1473296"/>
                  <a:pt x="4717377" y="1479194"/>
                </a:cubicBezTo>
                <a:cubicBezTo>
                  <a:pt x="4728000" y="1444199"/>
                  <a:pt x="4740197" y="1405273"/>
                  <a:pt x="4752394" y="1366347"/>
                </a:cubicBezTo>
                <a:cubicBezTo>
                  <a:pt x="4754361" y="1343542"/>
                  <a:pt x="4756328" y="1320737"/>
                  <a:pt x="4758295" y="1297538"/>
                </a:cubicBezTo>
                <a:cubicBezTo>
                  <a:pt x="4773640" y="1408812"/>
                  <a:pt x="4785049" y="1518906"/>
                  <a:pt x="4796459" y="1629000"/>
                </a:cubicBezTo>
                <a:cubicBezTo>
                  <a:pt x="4796853" y="1631753"/>
                  <a:pt x="4800394" y="1634505"/>
                  <a:pt x="4804722" y="1640010"/>
                </a:cubicBezTo>
                <a:cubicBezTo>
                  <a:pt x="4807476" y="1617598"/>
                  <a:pt x="4809443" y="1599118"/>
                  <a:pt x="4811804" y="1580638"/>
                </a:cubicBezTo>
                <a:cubicBezTo>
                  <a:pt x="4815738" y="1580638"/>
                  <a:pt x="4818885" y="1581031"/>
                  <a:pt x="4822820" y="1581424"/>
                </a:cubicBezTo>
                <a:cubicBezTo>
                  <a:pt x="4822820" y="1698989"/>
                  <a:pt x="4822820" y="1816947"/>
                  <a:pt x="4822820" y="1934905"/>
                </a:cubicBezTo>
                <a:cubicBezTo>
                  <a:pt x="4835410" y="1908168"/>
                  <a:pt x="4834230" y="1881430"/>
                  <a:pt x="4835017" y="1855087"/>
                </a:cubicBezTo>
                <a:cubicBezTo>
                  <a:pt x="4839345" y="1735949"/>
                  <a:pt x="4842099" y="1617205"/>
                  <a:pt x="4849574" y="1498460"/>
                </a:cubicBezTo>
                <a:cubicBezTo>
                  <a:pt x="4854295" y="1427292"/>
                  <a:pt x="4867279" y="1356517"/>
                  <a:pt x="4876328" y="1285742"/>
                </a:cubicBezTo>
                <a:cubicBezTo>
                  <a:pt x="4883017" y="1353765"/>
                  <a:pt x="4889312" y="1421394"/>
                  <a:pt x="4896394" y="1489417"/>
                </a:cubicBezTo>
                <a:cubicBezTo>
                  <a:pt x="4898361" y="1489810"/>
                  <a:pt x="4901508" y="1489810"/>
                  <a:pt x="4901508" y="1489810"/>
                </a:cubicBezTo>
                <a:cubicBezTo>
                  <a:pt x="4901508" y="1448525"/>
                  <a:pt x="4901508" y="1407239"/>
                  <a:pt x="4901508" y="1365954"/>
                </a:cubicBezTo>
                <a:cubicBezTo>
                  <a:pt x="4909771" y="1365954"/>
                  <a:pt x="4914099" y="1365954"/>
                  <a:pt x="4918033" y="1365561"/>
                </a:cubicBezTo>
                <a:cubicBezTo>
                  <a:pt x="4918033" y="1437908"/>
                  <a:pt x="4918033" y="1510256"/>
                  <a:pt x="4918033" y="1582210"/>
                </a:cubicBezTo>
                <a:cubicBezTo>
                  <a:pt x="4922361" y="1582210"/>
                  <a:pt x="4926689" y="1581817"/>
                  <a:pt x="4930623" y="1581817"/>
                </a:cubicBezTo>
                <a:cubicBezTo>
                  <a:pt x="4930623" y="1478800"/>
                  <a:pt x="4930623" y="1375784"/>
                  <a:pt x="4930623" y="1272767"/>
                </a:cubicBezTo>
                <a:cubicBezTo>
                  <a:pt x="4955410" y="1343149"/>
                  <a:pt x="4926689" y="1420608"/>
                  <a:pt x="4968000" y="1500426"/>
                </a:cubicBezTo>
                <a:cubicBezTo>
                  <a:pt x="4968000" y="1325455"/>
                  <a:pt x="4968000" y="1163459"/>
                  <a:pt x="4968000" y="1001857"/>
                </a:cubicBezTo>
                <a:cubicBezTo>
                  <a:pt x="4968000" y="961358"/>
                  <a:pt x="4968000" y="920859"/>
                  <a:pt x="4968000" y="880753"/>
                </a:cubicBezTo>
                <a:cubicBezTo>
                  <a:pt x="4976263" y="880753"/>
                  <a:pt x="4980197" y="880753"/>
                  <a:pt x="4984525" y="881146"/>
                </a:cubicBezTo>
                <a:cubicBezTo>
                  <a:pt x="4984525" y="921252"/>
                  <a:pt x="4984525" y="961358"/>
                  <a:pt x="4984525" y="1001464"/>
                </a:cubicBezTo>
                <a:cubicBezTo>
                  <a:pt x="4984525" y="1159527"/>
                  <a:pt x="4984525" y="1317591"/>
                  <a:pt x="4984525" y="1475262"/>
                </a:cubicBezTo>
                <a:cubicBezTo>
                  <a:pt x="4988459" y="1475655"/>
                  <a:pt x="4990820" y="1475655"/>
                  <a:pt x="4993181" y="1475655"/>
                </a:cubicBezTo>
                <a:cubicBezTo>
                  <a:pt x="4996328" y="1460714"/>
                  <a:pt x="4999869" y="1445379"/>
                  <a:pt x="5004197" y="1422574"/>
                </a:cubicBezTo>
                <a:cubicBezTo>
                  <a:pt x="5010492" y="1442627"/>
                  <a:pt x="5014426" y="1452850"/>
                  <a:pt x="5017967" y="1463073"/>
                </a:cubicBezTo>
                <a:cubicBezTo>
                  <a:pt x="5021508" y="1462286"/>
                  <a:pt x="5025836" y="1461107"/>
                  <a:pt x="5030164" y="1460320"/>
                </a:cubicBezTo>
                <a:cubicBezTo>
                  <a:pt x="5030164" y="1384827"/>
                  <a:pt x="5030164" y="1309727"/>
                  <a:pt x="5030164" y="1234234"/>
                </a:cubicBezTo>
                <a:cubicBezTo>
                  <a:pt x="5030164" y="1234234"/>
                  <a:pt x="5032918" y="1234627"/>
                  <a:pt x="5034492" y="1234627"/>
                </a:cubicBezTo>
                <a:cubicBezTo>
                  <a:pt x="5041574" y="1342362"/>
                  <a:pt x="5048263" y="1449704"/>
                  <a:pt x="5055345" y="1557439"/>
                </a:cubicBezTo>
                <a:cubicBezTo>
                  <a:pt x="5057705" y="1557046"/>
                  <a:pt x="5060066" y="1557046"/>
                  <a:pt x="5062426" y="1556653"/>
                </a:cubicBezTo>
                <a:cubicBezTo>
                  <a:pt x="5065574" y="1546823"/>
                  <a:pt x="5067541" y="1536993"/>
                  <a:pt x="5070295" y="1527163"/>
                </a:cubicBezTo>
                <a:cubicBezTo>
                  <a:pt x="5073836" y="1527163"/>
                  <a:pt x="5079738" y="1527556"/>
                  <a:pt x="5079738" y="1527556"/>
                </a:cubicBezTo>
                <a:cubicBezTo>
                  <a:pt x="5079738" y="1592433"/>
                  <a:pt x="5079738" y="1657703"/>
                  <a:pt x="5079738" y="1722974"/>
                </a:cubicBezTo>
                <a:cubicBezTo>
                  <a:pt x="5083672" y="1722974"/>
                  <a:pt x="5088000" y="1723367"/>
                  <a:pt x="5091541" y="1723760"/>
                </a:cubicBezTo>
                <a:cubicBezTo>
                  <a:pt x="5099017" y="1708425"/>
                  <a:pt x="5105312" y="1692698"/>
                  <a:pt x="5112787" y="1677363"/>
                </a:cubicBezTo>
                <a:cubicBezTo>
                  <a:pt x="5115935" y="1677756"/>
                  <a:pt x="5121049" y="1678149"/>
                  <a:pt x="5121049" y="1678936"/>
                </a:cubicBezTo>
                <a:cubicBezTo>
                  <a:pt x="5121049" y="1759541"/>
                  <a:pt x="5121049" y="1840145"/>
                  <a:pt x="5121049" y="1920750"/>
                </a:cubicBezTo>
                <a:cubicBezTo>
                  <a:pt x="5166689" y="1678543"/>
                  <a:pt x="5134820" y="1434763"/>
                  <a:pt x="5160787" y="1192556"/>
                </a:cubicBezTo>
                <a:cubicBezTo>
                  <a:pt x="5166689" y="1340790"/>
                  <a:pt x="5172984" y="1489417"/>
                  <a:pt x="5179279" y="1638044"/>
                </a:cubicBezTo>
                <a:cubicBezTo>
                  <a:pt x="5230033" y="1427685"/>
                  <a:pt x="5211148" y="1213788"/>
                  <a:pt x="5212722" y="1001464"/>
                </a:cubicBezTo>
                <a:cubicBezTo>
                  <a:pt x="5214295" y="981804"/>
                  <a:pt x="5216263" y="962537"/>
                  <a:pt x="5217836" y="942878"/>
                </a:cubicBezTo>
                <a:cubicBezTo>
                  <a:pt x="5220197" y="942878"/>
                  <a:pt x="5222164" y="942878"/>
                  <a:pt x="5224525" y="942878"/>
                </a:cubicBezTo>
                <a:cubicBezTo>
                  <a:pt x="5226099" y="962537"/>
                  <a:pt x="5228853" y="981804"/>
                  <a:pt x="5228853" y="1001464"/>
                </a:cubicBezTo>
                <a:cubicBezTo>
                  <a:pt x="5228853" y="1222438"/>
                  <a:pt x="5228853" y="1443413"/>
                  <a:pt x="5228853" y="1664388"/>
                </a:cubicBezTo>
                <a:cubicBezTo>
                  <a:pt x="5237115" y="1664388"/>
                  <a:pt x="5237902" y="1664388"/>
                  <a:pt x="5242230" y="1664388"/>
                </a:cubicBezTo>
                <a:cubicBezTo>
                  <a:pt x="5246951" y="1544071"/>
                  <a:pt x="5252066" y="1423753"/>
                  <a:pt x="5256787" y="1303436"/>
                </a:cubicBezTo>
                <a:cubicBezTo>
                  <a:pt x="5286295" y="1268835"/>
                  <a:pt x="5260722" y="1212215"/>
                  <a:pt x="5307935" y="1182333"/>
                </a:cubicBezTo>
                <a:cubicBezTo>
                  <a:pt x="5318164" y="1176042"/>
                  <a:pt x="5311869" y="1143013"/>
                  <a:pt x="5313049" y="1122174"/>
                </a:cubicBezTo>
                <a:cubicBezTo>
                  <a:pt x="5322885" y="1235414"/>
                  <a:pt x="5322885" y="1347867"/>
                  <a:pt x="5323279" y="1460320"/>
                </a:cubicBezTo>
                <a:cubicBezTo>
                  <a:pt x="5323279" y="1489417"/>
                  <a:pt x="5324066" y="1518906"/>
                  <a:pt x="5327213" y="1548002"/>
                </a:cubicBezTo>
                <a:cubicBezTo>
                  <a:pt x="5343345" y="1701348"/>
                  <a:pt x="5362230" y="1854300"/>
                  <a:pt x="5376787" y="2008039"/>
                </a:cubicBezTo>
                <a:cubicBezTo>
                  <a:pt x="5381902" y="2064659"/>
                  <a:pt x="5376787" y="2122065"/>
                  <a:pt x="5376787" y="2179471"/>
                </a:cubicBezTo>
                <a:cubicBezTo>
                  <a:pt x="5381508" y="2179471"/>
                  <a:pt x="5385836" y="2179471"/>
                  <a:pt x="5390164" y="2179471"/>
                </a:cubicBezTo>
                <a:cubicBezTo>
                  <a:pt x="5390164" y="2083925"/>
                  <a:pt x="5390164" y="1988379"/>
                  <a:pt x="5390164" y="1892833"/>
                </a:cubicBezTo>
                <a:cubicBezTo>
                  <a:pt x="5394492" y="1892440"/>
                  <a:pt x="5395672" y="1892440"/>
                  <a:pt x="5398426" y="1892440"/>
                </a:cubicBezTo>
                <a:cubicBezTo>
                  <a:pt x="5402361" y="1903056"/>
                  <a:pt x="5406295" y="1914066"/>
                  <a:pt x="5410230" y="1924682"/>
                </a:cubicBezTo>
                <a:cubicBezTo>
                  <a:pt x="5413377" y="1924289"/>
                  <a:pt x="5416525" y="1923895"/>
                  <a:pt x="5419279" y="1923502"/>
                </a:cubicBezTo>
                <a:cubicBezTo>
                  <a:pt x="5425181" y="1747352"/>
                  <a:pt x="5431082" y="1571201"/>
                  <a:pt x="5436590" y="1395443"/>
                </a:cubicBezTo>
                <a:cubicBezTo>
                  <a:pt x="5440525" y="1395443"/>
                  <a:pt x="5444066" y="1395443"/>
                  <a:pt x="5448000" y="1395443"/>
                </a:cubicBezTo>
                <a:cubicBezTo>
                  <a:pt x="5448000" y="1489810"/>
                  <a:pt x="5448000" y="1584176"/>
                  <a:pt x="5448000" y="1678543"/>
                </a:cubicBezTo>
                <a:cubicBezTo>
                  <a:pt x="5448000" y="1678543"/>
                  <a:pt x="5450754" y="1678149"/>
                  <a:pt x="5452328" y="1678149"/>
                </a:cubicBezTo>
                <a:cubicBezTo>
                  <a:pt x="5470033" y="1565696"/>
                  <a:pt x="5486951" y="1453636"/>
                  <a:pt x="5504656" y="1341576"/>
                </a:cubicBezTo>
                <a:cubicBezTo>
                  <a:pt x="5507804" y="1341576"/>
                  <a:pt x="5510164" y="1341969"/>
                  <a:pt x="5514492" y="1342362"/>
                </a:cubicBezTo>
                <a:cubicBezTo>
                  <a:pt x="5514492" y="1427292"/>
                  <a:pt x="5514492" y="1511829"/>
                  <a:pt x="5514492" y="1596758"/>
                </a:cubicBezTo>
                <a:cubicBezTo>
                  <a:pt x="5518426" y="1596758"/>
                  <a:pt x="5522754" y="1596758"/>
                  <a:pt x="5526689" y="1596758"/>
                </a:cubicBezTo>
                <a:cubicBezTo>
                  <a:pt x="5526689" y="1420608"/>
                  <a:pt x="5526689" y="1244457"/>
                  <a:pt x="5526689" y="1068307"/>
                </a:cubicBezTo>
                <a:cubicBezTo>
                  <a:pt x="5531017" y="1068307"/>
                  <a:pt x="5532197" y="1068307"/>
                  <a:pt x="5534951" y="1068307"/>
                </a:cubicBezTo>
                <a:cubicBezTo>
                  <a:pt x="5542033" y="1244850"/>
                  <a:pt x="5548722" y="1421001"/>
                  <a:pt x="5555410" y="1597152"/>
                </a:cubicBezTo>
                <a:cubicBezTo>
                  <a:pt x="5559738" y="1597152"/>
                  <a:pt x="5564066" y="1597152"/>
                  <a:pt x="5568000" y="1596758"/>
                </a:cubicBezTo>
                <a:cubicBezTo>
                  <a:pt x="5568000" y="1519299"/>
                  <a:pt x="5568000" y="1441840"/>
                  <a:pt x="5568000" y="1356517"/>
                </a:cubicBezTo>
                <a:cubicBezTo>
                  <a:pt x="5626230" y="1415889"/>
                  <a:pt x="5603804" y="1482339"/>
                  <a:pt x="5606951" y="1542498"/>
                </a:cubicBezTo>
                <a:cubicBezTo>
                  <a:pt x="5610099" y="1605802"/>
                  <a:pt x="5607738" y="1669106"/>
                  <a:pt x="5607738" y="1732803"/>
                </a:cubicBezTo>
                <a:cubicBezTo>
                  <a:pt x="5612459" y="1732803"/>
                  <a:pt x="5617967" y="1732803"/>
                  <a:pt x="5621902" y="1732803"/>
                </a:cubicBezTo>
                <a:cubicBezTo>
                  <a:pt x="5621902" y="1641582"/>
                  <a:pt x="5621902" y="1550362"/>
                  <a:pt x="5621902" y="1459534"/>
                </a:cubicBezTo>
                <a:cubicBezTo>
                  <a:pt x="5626230" y="1459534"/>
                  <a:pt x="5628590" y="1459141"/>
                  <a:pt x="5632131" y="1459141"/>
                </a:cubicBezTo>
                <a:cubicBezTo>
                  <a:pt x="5640394" y="1535813"/>
                  <a:pt x="5648263" y="1612486"/>
                  <a:pt x="5656525" y="1689552"/>
                </a:cubicBezTo>
                <a:cubicBezTo>
                  <a:pt x="5662820" y="1688766"/>
                  <a:pt x="5667541" y="1688373"/>
                  <a:pt x="5675804" y="1687979"/>
                </a:cubicBezTo>
                <a:cubicBezTo>
                  <a:pt x="5675804" y="1589681"/>
                  <a:pt x="5675804" y="1491776"/>
                  <a:pt x="5675804" y="1393871"/>
                </a:cubicBezTo>
                <a:cubicBezTo>
                  <a:pt x="5680131" y="1393871"/>
                  <a:pt x="5688394" y="1394264"/>
                  <a:pt x="5692328" y="1394264"/>
                </a:cubicBezTo>
                <a:cubicBezTo>
                  <a:pt x="5692328" y="1543284"/>
                  <a:pt x="5692328" y="1692304"/>
                  <a:pt x="5692328" y="1841325"/>
                </a:cubicBezTo>
                <a:cubicBezTo>
                  <a:pt x="5692328" y="1840932"/>
                  <a:pt x="5695869" y="1840932"/>
                  <a:pt x="5697836" y="1840932"/>
                </a:cubicBezTo>
                <a:cubicBezTo>
                  <a:pt x="5703345" y="1772123"/>
                  <a:pt x="5708066" y="1703707"/>
                  <a:pt x="5713181" y="1634898"/>
                </a:cubicBezTo>
                <a:cubicBezTo>
                  <a:pt x="5717902" y="1635291"/>
                  <a:pt x="5722623" y="1635291"/>
                  <a:pt x="5727345" y="1635685"/>
                </a:cubicBezTo>
                <a:cubicBezTo>
                  <a:pt x="5729312" y="1659276"/>
                  <a:pt x="5730885" y="1682868"/>
                  <a:pt x="5732459" y="1706459"/>
                </a:cubicBezTo>
                <a:cubicBezTo>
                  <a:pt x="5735607" y="1706459"/>
                  <a:pt x="5738361" y="1706459"/>
                  <a:pt x="5741508" y="1706459"/>
                </a:cubicBezTo>
                <a:cubicBezTo>
                  <a:pt x="5742689" y="1678149"/>
                  <a:pt x="5745049" y="1649840"/>
                  <a:pt x="5746623" y="1621530"/>
                </a:cubicBezTo>
                <a:cubicBezTo>
                  <a:pt x="5750164" y="1621530"/>
                  <a:pt x="5754492" y="1621530"/>
                  <a:pt x="5758426" y="1621530"/>
                </a:cubicBezTo>
                <a:cubicBezTo>
                  <a:pt x="5758426" y="1663208"/>
                  <a:pt x="5758426" y="1704887"/>
                  <a:pt x="5758426" y="1746565"/>
                </a:cubicBezTo>
                <a:cubicBezTo>
                  <a:pt x="5758426" y="1746172"/>
                  <a:pt x="5761574" y="1746172"/>
                  <a:pt x="5763148" y="1746172"/>
                </a:cubicBezTo>
                <a:cubicBezTo>
                  <a:pt x="5778885" y="1618777"/>
                  <a:pt x="5793443" y="1490989"/>
                  <a:pt x="5809181" y="1363595"/>
                </a:cubicBezTo>
                <a:cubicBezTo>
                  <a:pt x="5814689" y="1364381"/>
                  <a:pt x="5820590" y="1364774"/>
                  <a:pt x="5824918" y="1365168"/>
                </a:cubicBezTo>
                <a:cubicBezTo>
                  <a:pt x="5824918" y="1402521"/>
                  <a:pt x="5824918" y="1440267"/>
                  <a:pt x="5824918" y="1477621"/>
                </a:cubicBezTo>
                <a:cubicBezTo>
                  <a:pt x="5828853" y="1477621"/>
                  <a:pt x="5833181" y="1477621"/>
                  <a:pt x="5837115" y="1477621"/>
                </a:cubicBezTo>
                <a:cubicBezTo>
                  <a:pt x="5837115" y="1369886"/>
                  <a:pt x="5837115" y="1262151"/>
                  <a:pt x="5837115" y="1154416"/>
                </a:cubicBezTo>
                <a:cubicBezTo>
                  <a:pt x="5841443" y="1200813"/>
                  <a:pt x="5848918" y="1247210"/>
                  <a:pt x="5850099" y="1293606"/>
                </a:cubicBezTo>
                <a:cubicBezTo>
                  <a:pt x="5851672" y="1390725"/>
                  <a:pt x="5850885" y="1487844"/>
                  <a:pt x="5850885" y="1584963"/>
                </a:cubicBezTo>
                <a:cubicBezTo>
                  <a:pt x="5854426" y="1584963"/>
                  <a:pt x="5857967" y="1584963"/>
                  <a:pt x="5861115" y="1584963"/>
                </a:cubicBezTo>
                <a:cubicBezTo>
                  <a:pt x="5868590" y="1480373"/>
                  <a:pt x="5876066" y="1376177"/>
                  <a:pt x="5883148" y="1271981"/>
                </a:cubicBezTo>
                <a:cubicBezTo>
                  <a:pt x="5885508" y="1271981"/>
                  <a:pt x="5887869" y="1271981"/>
                  <a:pt x="5889836" y="1271981"/>
                </a:cubicBezTo>
                <a:cubicBezTo>
                  <a:pt x="5891804" y="1300291"/>
                  <a:pt x="5893377" y="1328601"/>
                  <a:pt x="5895345" y="1356910"/>
                </a:cubicBezTo>
                <a:cubicBezTo>
                  <a:pt x="5899279" y="1356910"/>
                  <a:pt x="5903607" y="1356910"/>
                  <a:pt x="5907541" y="1356517"/>
                </a:cubicBezTo>
                <a:cubicBezTo>
                  <a:pt x="5907541" y="1287708"/>
                  <a:pt x="5907541" y="1218900"/>
                  <a:pt x="5907541" y="1150091"/>
                </a:cubicBezTo>
                <a:cubicBezTo>
                  <a:pt x="5911869" y="1150091"/>
                  <a:pt x="5917377" y="1150091"/>
                  <a:pt x="5922492" y="1150091"/>
                </a:cubicBezTo>
                <a:cubicBezTo>
                  <a:pt x="5927607" y="1240525"/>
                  <a:pt x="5932328" y="1330960"/>
                  <a:pt x="5937443" y="1421394"/>
                </a:cubicBezTo>
                <a:cubicBezTo>
                  <a:pt x="5939804" y="1421394"/>
                  <a:pt x="5941771" y="1421394"/>
                  <a:pt x="5944131" y="1421394"/>
                </a:cubicBezTo>
                <a:cubicBezTo>
                  <a:pt x="5945705" y="1398196"/>
                  <a:pt x="5947279" y="1374604"/>
                  <a:pt x="5948853" y="1351013"/>
                </a:cubicBezTo>
                <a:cubicBezTo>
                  <a:pt x="5951213" y="1351013"/>
                  <a:pt x="5953181" y="1351013"/>
                  <a:pt x="5955541" y="1351013"/>
                </a:cubicBezTo>
                <a:cubicBezTo>
                  <a:pt x="5962623" y="1479587"/>
                  <a:pt x="5970099" y="1607768"/>
                  <a:pt x="5977181" y="1736342"/>
                </a:cubicBezTo>
                <a:cubicBezTo>
                  <a:pt x="6025574" y="1580244"/>
                  <a:pt x="6010623" y="1418642"/>
                  <a:pt x="6016525" y="1259399"/>
                </a:cubicBezTo>
                <a:cubicBezTo>
                  <a:pt x="6021246" y="1259399"/>
                  <a:pt x="6027541" y="1259792"/>
                  <a:pt x="6031869" y="1259792"/>
                </a:cubicBezTo>
                <a:cubicBezTo>
                  <a:pt x="6031869" y="1479980"/>
                  <a:pt x="6031869" y="1700168"/>
                  <a:pt x="6031869" y="1920357"/>
                </a:cubicBezTo>
                <a:cubicBezTo>
                  <a:pt x="6044459" y="1855087"/>
                  <a:pt x="6033836" y="1788244"/>
                  <a:pt x="6045246" y="1725333"/>
                </a:cubicBezTo>
                <a:cubicBezTo>
                  <a:pt x="6070033" y="1590467"/>
                  <a:pt x="6044066" y="1454029"/>
                  <a:pt x="6077508" y="1317984"/>
                </a:cubicBezTo>
                <a:cubicBezTo>
                  <a:pt x="6101115" y="1222438"/>
                  <a:pt x="6081049" y="1115883"/>
                  <a:pt x="6080263" y="1014439"/>
                </a:cubicBezTo>
                <a:cubicBezTo>
                  <a:pt x="6081836" y="1010114"/>
                  <a:pt x="6081836" y="1005789"/>
                  <a:pt x="6080656" y="1001857"/>
                </a:cubicBezTo>
                <a:cubicBezTo>
                  <a:pt x="6082230" y="969615"/>
                  <a:pt x="6084984" y="937766"/>
                  <a:pt x="6086558" y="905918"/>
                </a:cubicBezTo>
                <a:cubicBezTo>
                  <a:pt x="6090099" y="905918"/>
                  <a:pt x="6094033" y="905918"/>
                  <a:pt x="6097967" y="905918"/>
                </a:cubicBezTo>
                <a:cubicBezTo>
                  <a:pt x="6097967" y="925970"/>
                  <a:pt x="6097967" y="946023"/>
                  <a:pt x="6097967" y="966076"/>
                </a:cubicBezTo>
                <a:cubicBezTo>
                  <a:pt x="6097967" y="1168571"/>
                  <a:pt x="6096787" y="1371065"/>
                  <a:pt x="6097181" y="1573560"/>
                </a:cubicBezTo>
                <a:cubicBezTo>
                  <a:pt x="6097181" y="1591254"/>
                  <a:pt x="6096000" y="1623889"/>
                  <a:pt x="6100328" y="1624675"/>
                </a:cubicBezTo>
                <a:cubicBezTo>
                  <a:pt x="6160918" y="1636471"/>
                  <a:pt x="6134164" y="1683654"/>
                  <a:pt x="6135345" y="1714323"/>
                </a:cubicBezTo>
                <a:cubicBezTo>
                  <a:pt x="6138885" y="1801612"/>
                  <a:pt x="6135345" y="1888901"/>
                  <a:pt x="6135345" y="1976190"/>
                </a:cubicBezTo>
                <a:cubicBezTo>
                  <a:pt x="6140066" y="1976190"/>
                  <a:pt x="6143607" y="1976583"/>
                  <a:pt x="6147935" y="1976583"/>
                </a:cubicBezTo>
                <a:cubicBezTo>
                  <a:pt x="6147935" y="1952992"/>
                  <a:pt x="6147935" y="1929400"/>
                  <a:pt x="6147935" y="1905808"/>
                </a:cubicBezTo>
                <a:cubicBezTo>
                  <a:pt x="6147935" y="1685227"/>
                  <a:pt x="6148722" y="1464645"/>
                  <a:pt x="6148722" y="1244064"/>
                </a:cubicBezTo>
                <a:cubicBezTo>
                  <a:pt x="6148722" y="1172110"/>
                  <a:pt x="6149115" y="1100155"/>
                  <a:pt x="6149902" y="1027808"/>
                </a:cubicBezTo>
                <a:cubicBezTo>
                  <a:pt x="6149902" y="1017191"/>
                  <a:pt x="6156590" y="1006575"/>
                  <a:pt x="6160131" y="995959"/>
                </a:cubicBezTo>
                <a:cubicBezTo>
                  <a:pt x="6161705" y="997925"/>
                  <a:pt x="6164066" y="999498"/>
                  <a:pt x="6165246" y="1001070"/>
                </a:cubicBezTo>
                <a:cubicBezTo>
                  <a:pt x="6155017" y="1130038"/>
                  <a:pt x="6176656" y="1255073"/>
                  <a:pt x="6222295" y="1377750"/>
                </a:cubicBezTo>
                <a:cubicBezTo>
                  <a:pt x="6222295" y="1343149"/>
                  <a:pt x="6222295" y="1308548"/>
                  <a:pt x="6222295" y="1273947"/>
                </a:cubicBezTo>
                <a:cubicBezTo>
                  <a:pt x="6222295" y="1273947"/>
                  <a:pt x="6225049" y="1274340"/>
                  <a:pt x="6226623" y="1274340"/>
                </a:cubicBezTo>
                <a:cubicBezTo>
                  <a:pt x="6233705" y="1470937"/>
                  <a:pt x="6240000" y="1667926"/>
                  <a:pt x="6247082" y="1864523"/>
                </a:cubicBezTo>
                <a:cubicBezTo>
                  <a:pt x="6251410" y="1864523"/>
                  <a:pt x="6255345" y="1864523"/>
                  <a:pt x="6259672" y="1864130"/>
                </a:cubicBezTo>
                <a:cubicBezTo>
                  <a:pt x="6259672" y="1634898"/>
                  <a:pt x="6259672" y="1405273"/>
                  <a:pt x="6259672" y="1176042"/>
                </a:cubicBezTo>
                <a:cubicBezTo>
                  <a:pt x="6263607" y="1176042"/>
                  <a:pt x="6267935" y="1176042"/>
                  <a:pt x="6271869" y="1176042"/>
                </a:cubicBezTo>
                <a:cubicBezTo>
                  <a:pt x="6271869" y="1437908"/>
                  <a:pt x="6271869" y="1700168"/>
                  <a:pt x="6271869" y="1962035"/>
                </a:cubicBezTo>
                <a:cubicBezTo>
                  <a:pt x="6288394" y="1882217"/>
                  <a:pt x="6296263" y="1802005"/>
                  <a:pt x="6297836" y="1721794"/>
                </a:cubicBezTo>
                <a:cubicBezTo>
                  <a:pt x="6300590" y="1599904"/>
                  <a:pt x="6297836" y="1478014"/>
                  <a:pt x="6299017" y="1356124"/>
                </a:cubicBezTo>
                <a:cubicBezTo>
                  <a:pt x="6299410" y="1332532"/>
                  <a:pt x="6307279" y="1309334"/>
                  <a:pt x="6312000" y="1285742"/>
                </a:cubicBezTo>
                <a:cubicBezTo>
                  <a:pt x="6320656" y="1359663"/>
                  <a:pt x="6288394" y="1440267"/>
                  <a:pt x="6354885" y="1512222"/>
                </a:cubicBezTo>
                <a:cubicBezTo>
                  <a:pt x="6354885" y="1460320"/>
                  <a:pt x="6354885" y="1415889"/>
                  <a:pt x="6354885" y="1371065"/>
                </a:cubicBezTo>
                <a:cubicBezTo>
                  <a:pt x="6358820" y="1395050"/>
                  <a:pt x="6365115" y="1419035"/>
                  <a:pt x="6365508" y="1443020"/>
                </a:cubicBezTo>
                <a:cubicBezTo>
                  <a:pt x="6367082" y="1526377"/>
                  <a:pt x="6364328" y="1610127"/>
                  <a:pt x="6367082" y="1693484"/>
                </a:cubicBezTo>
                <a:cubicBezTo>
                  <a:pt x="6369049" y="1765045"/>
                  <a:pt x="6376525" y="1836213"/>
                  <a:pt x="6381640" y="1907774"/>
                </a:cubicBezTo>
                <a:cubicBezTo>
                  <a:pt x="6386361" y="1907381"/>
                  <a:pt x="6391869" y="1907381"/>
                  <a:pt x="6396197" y="1906988"/>
                </a:cubicBezTo>
                <a:cubicBezTo>
                  <a:pt x="6396197" y="1650626"/>
                  <a:pt x="6396197" y="1394657"/>
                  <a:pt x="6396197" y="1138295"/>
                </a:cubicBezTo>
                <a:cubicBezTo>
                  <a:pt x="6400131" y="1138295"/>
                  <a:pt x="6404459" y="1138295"/>
                  <a:pt x="6408394" y="1138295"/>
                </a:cubicBezTo>
                <a:cubicBezTo>
                  <a:pt x="6408394" y="1162673"/>
                  <a:pt x="6408394" y="1187444"/>
                  <a:pt x="6408394" y="1211822"/>
                </a:cubicBezTo>
                <a:cubicBezTo>
                  <a:pt x="6408394" y="1435156"/>
                  <a:pt x="6407213" y="1658097"/>
                  <a:pt x="6408394" y="1881430"/>
                </a:cubicBezTo>
                <a:cubicBezTo>
                  <a:pt x="6408787" y="1912886"/>
                  <a:pt x="6416263" y="1944735"/>
                  <a:pt x="6420590" y="1976583"/>
                </a:cubicBezTo>
                <a:cubicBezTo>
                  <a:pt x="6424918" y="1975797"/>
                  <a:pt x="6429640" y="1975404"/>
                  <a:pt x="6433967" y="1975010"/>
                </a:cubicBezTo>
                <a:cubicBezTo>
                  <a:pt x="6433967" y="1952992"/>
                  <a:pt x="6433967" y="1930580"/>
                  <a:pt x="6433967" y="1908561"/>
                </a:cubicBezTo>
                <a:cubicBezTo>
                  <a:pt x="6433967" y="1737128"/>
                  <a:pt x="6432394" y="1565696"/>
                  <a:pt x="6435148" y="1394264"/>
                </a:cubicBezTo>
                <a:cubicBezTo>
                  <a:pt x="6435935" y="1358090"/>
                  <a:pt x="6452066" y="1322309"/>
                  <a:pt x="6461115" y="1286136"/>
                </a:cubicBezTo>
                <a:cubicBezTo>
                  <a:pt x="6465443" y="1394264"/>
                  <a:pt x="6470164" y="1502392"/>
                  <a:pt x="6474885" y="1610913"/>
                </a:cubicBezTo>
                <a:cubicBezTo>
                  <a:pt x="6477246" y="1610520"/>
                  <a:pt x="6480000" y="1610127"/>
                  <a:pt x="6482361" y="1609734"/>
                </a:cubicBezTo>
                <a:cubicBezTo>
                  <a:pt x="6488656" y="1561764"/>
                  <a:pt x="6494558" y="1514188"/>
                  <a:pt x="6500853" y="1466218"/>
                </a:cubicBezTo>
                <a:cubicBezTo>
                  <a:pt x="6507148" y="1527950"/>
                  <a:pt x="6513443" y="1590074"/>
                  <a:pt x="6519738" y="1652199"/>
                </a:cubicBezTo>
                <a:cubicBezTo>
                  <a:pt x="6521705" y="1652592"/>
                  <a:pt x="6523279" y="1652985"/>
                  <a:pt x="6525246" y="1652985"/>
                </a:cubicBezTo>
                <a:cubicBezTo>
                  <a:pt x="6527607" y="1633325"/>
                  <a:pt x="6529967" y="1613666"/>
                  <a:pt x="6532328" y="1593613"/>
                </a:cubicBezTo>
                <a:cubicBezTo>
                  <a:pt x="6536263" y="1594006"/>
                  <a:pt x="6540590" y="1594006"/>
                  <a:pt x="6544918" y="1594006"/>
                </a:cubicBezTo>
                <a:cubicBezTo>
                  <a:pt x="6550426" y="1644728"/>
                  <a:pt x="6555935" y="1695450"/>
                  <a:pt x="6561443" y="1745779"/>
                </a:cubicBezTo>
                <a:cubicBezTo>
                  <a:pt x="6569312" y="1673824"/>
                  <a:pt x="6566951" y="1602263"/>
                  <a:pt x="6570099" y="1530702"/>
                </a:cubicBezTo>
                <a:cubicBezTo>
                  <a:pt x="6573246" y="1460714"/>
                  <a:pt x="6555541" y="1388366"/>
                  <a:pt x="6587410" y="1313659"/>
                </a:cubicBezTo>
                <a:cubicBezTo>
                  <a:pt x="6630295" y="1376570"/>
                  <a:pt x="6596066" y="1444986"/>
                  <a:pt x="6619672" y="1504358"/>
                </a:cubicBezTo>
                <a:cubicBezTo>
                  <a:pt x="6624000" y="1479980"/>
                  <a:pt x="6622426" y="1455995"/>
                  <a:pt x="6624394" y="1432010"/>
                </a:cubicBezTo>
                <a:cubicBezTo>
                  <a:pt x="6627148" y="1397016"/>
                  <a:pt x="6632656" y="1362415"/>
                  <a:pt x="6636984" y="1327814"/>
                </a:cubicBezTo>
                <a:cubicBezTo>
                  <a:pt x="6641705" y="1507897"/>
                  <a:pt x="6646426" y="1687586"/>
                  <a:pt x="6651148" y="1867276"/>
                </a:cubicBezTo>
                <a:cubicBezTo>
                  <a:pt x="6651148" y="1869635"/>
                  <a:pt x="6650754" y="1871994"/>
                  <a:pt x="6651148" y="1874353"/>
                </a:cubicBezTo>
                <a:cubicBezTo>
                  <a:pt x="6655082" y="1884183"/>
                  <a:pt x="6659017" y="1894406"/>
                  <a:pt x="6662558" y="1904629"/>
                </a:cubicBezTo>
                <a:cubicBezTo>
                  <a:pt x="6667672" y="1903842"/>
                  <a:pt x="6672787" y="1903056"/>
                  <a:pt x="6677902" y="1902270"/>
                </a:cubicBezTo>
                <a:cubicBezTo>
                  <a:pt x="6677902" y="1824024"/>
                  <a:pt x="6675541" y="1745779"/>
                  <a:pt x="6678689" y="1667533"/>
                </a:cubicBezTo>
                <a:cubicBezTo>
                  <a:pt x="6681049" y="1603836"/>
                  <a:pt x="6661771" y="1537779"/>
                  <a:pt x="6704656" y="1476834"/>
                </a:cubicBezTo>
                <a:cubicBezTo>
                  <a:pt x="6719607" y="1455995"/>
                  <a:pt x="6717640" y="1420608"/>
                  <a:pt x="6718033" y="1391905"/>
                </a:cubicBezTo>
                <a:cubicBezTo>
                  <a:pt x="6719607" y="1308548"/>
                  <a:pt x="6718426" y="1225191"/>
                  <a:pt x="6719213" y="1141834"/>
                </a:cubicBezTo>
                <a:cubicBezTo>
                  <a:pt x="6719213" y="1126499"/>
                  <a:pt x="6725902" y="1111165"/>
                  <a:pt x="6728656" y="1095830"/>
                </a:cubicBezTo>
                <a:cubicBezTo>
                  <a:pt x="6734951" y="1096616"/>
                  <a:pt x="6739672" y="1097403"/>
                  <a:pt x="6747935" y="1097796"/>
                </a:cubicBezTo>
                <a:cubicBezTo>
                  <a:pt x="6747935" y="1249569"/>
                  <a:pt x="6747935" y="1401341"/>
                  <a:pt x="6747935" y="1553114"/>
                </a:cubicBezTo>
                <a:cubicBezTo>
                  <a:pt x="6752263" y="1553114"/>
                  <a:pt x="6756197" y="1553114"/>
                  <a:pt x="6760525" y="1553114"/>
                </a:cubicBezTo>
                <a:cubicBezTo>
                  <a:pt x="6760525" y="1477228"/>
                  <a:pt x="6760525" y="1401735"/>
                  <a:pt x="6760525" y="1326241"/>
                </a:cubicBezTo>
                <a:cubicBezTo>
                  <a:pt x="6764459" y="1326241"/>
                  <a:pt x="6767213" y="1325848"/>
                  <a:pt x="6770361" y="1325848"/>
                </a:cubicBezTo>
                <a:cubicBezTo>
                  <a:pt x="6782164" y="1415496"/>
                  <a:pt x="6793181" y="1505144"/>
                  <a:pt x="6804984" y="1594792"/>
                </a:cubicBezTo>
                <a:cubicBezTo>
                  <a:pt x="6808131" y="1594399"/>
                  <a:pt x="6814426" y="1594399"/>
                  <a:pt x="6814426" y="1594006"/>
                </a:cubicBezTo>
                <a:cubicBezTo>
                  <a:pt x="6814426" y="1437122"/>
                  <a:pt x="6814426" y="1279845"/>
                  <a:pt x="6814426" y="1122960"/>
                </a:cubicBezTo>
                <a:cubicBezTo>
                  <a:pt x="6834885" y="1266476"/>
                  <a:pt x="6810099" y="1412351"/>
                  <a:pt x="6855738" y="1554294"/>
                </a:cubicBezTo>
                <a:cubicBezTo>
                  <a:pt x="6855738" y="1433190"/>
                  <a:pt x="6855738" y="1312086"/>
                  <a:pt x="6855738" y="1190590"/>
                </a:cubicBezTo>
                <a:cubicBezTo>
                  <a:pt x="6859672" y="1190196"/>
                  <a:pt x="6862426" y="1189803"/>
                  <a:pt x="6865967" y="1189410"/>
                </a:cubicBezTo>
                <a:cubicBezTo>
                  <a:pt x="6886820" y="1318771"/>
                  <a:pt x="6907279" y="1448131"/>
                  <a:pt x="6927738" y="1577492"/>
                </a:cubicBezTo>
                <a:cubicBezTo>
                  <a:pt x="6933246" y="1577492"/>
                  <a:pt x="6938754" y="1577099"/>
                  <a:pt x="6944263" y="1576706"/>
                </a:cubicBezTo>
                <a:cubicBezTo>
                  <a:pt x="6952131" y="1497674"/>
                  <a:pt x="6960000" y="1419035"/>
                  <a:pt x="6968263" y="1339610"/>
                </a:cubicBezTo>
                <a:cubicBezTo>
                  <a:pt x="6970623" y="1339610"/>
                  <a:pt x="6971804" y="1339610"/>
                  <a:pt x="6975738" y="1339610"/>
                </a:cubicBezTo>
                <a:cubicBezTo>
                  <a:pt x="6975738" y="1416676"/>
                  <a:pt x="6975738" y="1493742"/>
                  <a:pt x="6975738" y="1570414"/>
                </a:cubicBezTo>
                <a:cubicBezTo>
                  <a:pt x="6980066" y="1570414"/>
                  <a:pt x="6985967" y="1570414"/>
                  <a:pt x="6991082" y="1570808"/>
                </a:cubicBezTo>
                <a:cubicBezTo>
                  <a:pt x="6996984" y="1443806"/>
                  <a:pt x="7002492" y="1316805"/>
                  <a:pt x="7008787" y="1178794"/>
                </a:cubicBezTo>
                <a:cubicBezTo>
                  <a:pt x="7016656" y="1240525"/>
                  <a:pt x="7023345" y="1290461"/>
                  <a:pt x="7029640" y="1340790"/>
                </a:cubicBezTo>
                <a:cubicBezTo>
                  <a:pt x="7031213" y="1349833"/>
                  <a:pt x="7032787" y="1359270"/>
                  <a:pt x="7033967" y="1368313"/>
                </a:cubicBezTo>
                <a:cubicBezTo>
                  <a:pt x="7036328" y="1367920"/>
                  <a:pt x="7038689" y="1367527"/>
                  <a:pt x="7041049" y="1367134"/>
                </a:cubicBezTo>
                <a:cubicBezTo>
                  <a:pt x="7043017" y="1340396"/>
                  <a:pt x="7044984" y="1313659"/>
                  <a:pt x="7047345" y="1286529"/>
                </a:cubicBezTo>
                <a:cubicBezTo>
                  <a:pt x="7049705" y="1286922"/>
                  <a:pt x="7052066" y="1287315"/>
                  <a:pt x="7054426" y="1287315"/>
                </a:cubicBezTo>
                <a:cubicBezTo>
                  <a:pt x="7064656" y="1412744"/>
                  <a:pt x="7074885" y="1538173"/>
                  <a:pt x="7085115" y="1663601"/>
                </a:cubicBezTo>
                <a:cubicBezTo>
                  <a:pt x="7088656" y="1663208"/>
                  <a:pt x="7091804" y="1663208"/>
                  <a:pt x="7095738" y="1662815"/>
                </a:cubicBezTo>
                <a:cubicBezTo>
                  <a:pt x="7095738" y="1446559"/>
                  <a:pt x="7095738" y="1230302"/>
                  <a:pt x="7095738" y="1014439"/>
                </a:cubicBezTo>
                <a:cubicBezTo>
                  <a:pt x="7095738" y="1010114"/>
                  <a:pt x="7098099" y="1005789"/>
                  <a:pt x="7098099" y="1001464"/>
                </a:cubicBezTo>
                <a:lnTo>
                  <a:pt x="7105181" y="1001070"/>
                </a:lnTo>
                <a:lnTo>
                  <a:pt x="7112263" y="1001464"/>
                </a:lnTo>
                <a:cubicBezTo>
                  <a:pt x="7112263" y="1221259"/>
                  <a:pt x="7112263" y="1440661"/>
                  <a:pt x="7112263" y="1660456"/>
                </a:cubicBezTo>
                <a:cubicBezTo>
                  <a:pt x="7116590" y="1660456"/>
                  <a:pt x="7125246" y="1660456"/>
                  <a:pt x="7131935" y="1660456"/>
                </a:cubicBezTo>
                <a:cubicBezTo>
                  <a:pt x="7135476" y="1482339"/>
                  <a:pt x="7138623" y="1304223"/>
                  <a:pt x="7142164" y="1126106"/>
                </a:cubicBezTo>
                <a:cubicBezTo>
                  <a:pt x="7144131" y="1126106"/>
                  <a:pt x="7145705" y="1126499"/>
                  <a:pt x="7148066" y="1126499"/>
                </a:cubicBezTo>
                <a:cubicBezTo>
                  <a:pt x="7152394" y="1181546"/>
                  <a:pt x="7157115" y="1236593"/>
                  <a:pt x="7161836" y="1291640"/>
                </a:cubicBezTo>
                <a:cubicBezTo>
                  <a:pt x="7166164" y="1292034"/>
                  <a:pt x="7170492" y="1292427"/>
                  <a:pt x="7174820" y="1292820"/>
                </a:cubicBezTo>
                <a:cubicBezTo>
                  <a:pt x="7183476" y="1275913"/>
                  <a:pt x="7191738" y="1258612"/>
                  <a:pt x="7200000" y="1241705"/>
                </a:cubicBezTo>
                <a:cubicBezTo>
                  <a:pt x="7203935" y="1241705"/>
                  <a:pt x="7207869" y="1241705"/>
                  <a:pt x="7211804" y="1242098"/>
                </a:cubicBezTo>
                <a:cubicBezTo>
                  <a:pt x="7216131" y="1332926"/>
                  <a:pt x="7219279" y="1423753"/>
                  <a:pt x="7223607" y="1514974"/>
                </a:cubicBezTo>
                <a:cubicBezTo>
                  <a:pt x="7226754" y="1514581"/>
                  <a:pt x="7232263" y="1514581"/>
                  <a:pt x="7232263" y="1514581"/>
                </a:cubicBezTo>
                <a:cubicBezTo>
                  <a:pt x="7232263" y="1416283"/>
                  <a:pt x="7232263" y="1317591"/>
                  <a:pt x="7232263" y="1219293"/>
                </a:cubicBezTo>
                <a:cubicBezTo>
                  <a:pt x="7236590" y="1242491"/>
                  <a:pt x="7243672" y="1266083"/>
                  <a:pt x="7245640" y="1289281"/>
                </a:cubicBezTo>
                <a:cubicBezTo>
                  <a:pt x="7253115" y="1368313"/>
                  <a:pt x="7259017" y="1447345"/>
                  <a:pt x="7265312" y="1525984"/>
                </a:cubicBezTo>
                <a:cubicBezTo>
                  <a:pt x="7267279" y="1525984"/>
                  <a:pt x="7269246" y="1525590"/>
                  <a:pt x="7271213" y="1525590"/>
                </a:cubicBezTo>
                <a:cubicBezTo>
                  <a:pt x="7276722" y="1437122"/>
                  <a:pt x="7282230" y="1348653"/>
                  <a:pt x="7287738" y="1259792"/>
                </a:cubicBezTo>
                <a:cubicBezTo>
                  <a:pt x="7294820" y="1273553"/>
                  <a:pt x="7301902" y="1286922"/>
                  <a:pt x="7315279" y="1312480"/>
                </a:cubicBezTo>
                <a:cubicBezTo>
                  <a:pt x="7315279" y="1270408"/>
                  <a:pt x="7312918" y="1241705"/>
                  <a:pt x="7316459" y="1213395"/>
                </a:cubicBezTo>
                <a:cubicBezTo>
                  <a:pt x="7317640" y="1202385"/>
                  <a:pt x="7332197" y="1192949"/>
                  <a:pt x="7340459" y="1182726"/>
                </a:cubicBezTo>
                <a:cubicBezTo>
                  <a:pt x="7347935" y="1265690"/>
                  <a:pt x="7355410" y="1348260"/>
                  <a:pt x="7362885" y="1431224"/>
                </a:cubicBezTo>
                <a:cubicBezTo>
                  <a:pt x="7367607" y="1431224"/>
                  <a:pt x="7373115" y="1431224"/>
                  <a:pt x="7377443" y="1430831"/>
                </a:cubicBezTo>
                <a:cubicBezTo>
                  <a:pt x="7377443" y="1315625"/>
                  <a:pt x="7377443" y="1200026"/>
                  <a:pt x="7377443" y="1084821"/>
                </a:cubicBezTo>
                <a:cubicBezTo>
                  <a:pt x="7381377" y="1084821"/>
                  <a:pt x="7389640" y="1084821"/>
                  <a:pt x="7393967" y="1084821"/>
                </a:cubicBezTo>
                <a:cubicBezTo>
                  <a:pt x="7393967" y="1232268"/>
                  <a:pt x="7393967" y="1379716"/>
                  <a:pt x="7393967" y="1527556"/>
                </a:cubicBezTo>
                <a:cubicBezTo>
                  <a:pt x="7397902" y="1527556"/>
                  <a:pt x="7402230" y="1527950"/>
                  <a:pt x="7406164" y="1528343"/>
                </a:cubicBezTo>
                <a:cubicBezTo>
                  <a:pt x="7413640" y="1474082"/>
                  <a:pt x="7421115" y="1419821"/>
                  <a:pt x="7428590" y="1365168"/>
                </a:cubicBezTo>
                <a:cubicBezTo>
                  <a:pt x="7434099" y="1371065"/>
                  <a:pt x="7439213" y="1376570"/>
                  <a:pt x="7445115" y="1382861"/>
                </a:cubicBezTo>
                <a:cubicBezTo>
                  <a:pt x="7451804" y="1300291"/>
                  <a:pt x="7458099" y="1220079"/>
                  <a:pt x="7464394" y="1139868"/>
                </a:cubicBezTo>
                <a:cubicBezTo>
                  <a:pt x="7494689" y="1133577"/>
                  <a:pt x="7489574" y="1156382"/>
                  <a:pt x="7490361" y="1172896"/>
                </a:cubicBezTo>
                <a:cubicBezTo>
                  <a:pt x="7491541" y="1227943"/>
                  <a:pt x="7492328" y="1282990"/>
                  <a:pt x="7493115" y="1338430"/>
                </a:cubicBezTo>
                <a:cubicBezTo>
                  <a:pt x="7493508" y="1340396"/>
                  <a:pt x="7493508" y="1342756"/>
                  <a:pt x="7494689" y="1344721"/>
                </a:cubicBezTo>
                <a:cubicBezTo>
                  <a:pt x="7495476" y="1346687"/>
                  <a:pt x="7497443" y="1348260"/>
                  <a:pt x="7498623" y="1349833"/>
                </a:cubicBezTo>
                <a:cubicBezTo>
                  <a:pt x="7504918" y="1333319"/>
                  <a:pt x="7515935" y="1316805"/>
                  <a:pt x="7516722" y="1299897"/>
                </a:cubicBezTo>
                <a:cubicBezTo>
                  <a:pt x="7518689" y="1237380"/>
                  <a:pt x="7517902" y="1174862"/>
                  <a:pt x="7517902" y="1112737"/>
                </a:cubicBezTo>
                <a:cubicBezTo>
                  <a:pt x="7542295" y="1237380"/>
                  <a:pt x="7513967" y="1363988"/>
                  <a:pt x="7559607" y="1487057"/>
                </a:cubicBezTo>
                <a:cubicBezTo>
                  <a:pt x="7559607" y="1402128"/>
                  <a:pt x="7559607" y="1317591"/>
                  <a:pt x="7559607" y="1233055"/>
                </a:cubicBezTo>
                <a:cubicBezTo>
                  <a:pt x="7563541" y="1233055"/>
                  <a:pt x="7567869" y="1232661"/>
                  <a:pt x="7571804" y="1232661"/>
                </a:cubicBezTo>
                <a:cubicBezTo>
                  <a:pt x="7571804" y="1298718"/>
                  <a:pt x="7571804" y="1364774"/>
                  <a:pt x="7571804" y="1430831"/>
                </a:cubicBezTo>
                <a:cubicBezTo>
                  <a:pt x="7576131" y="1430438"/>
                  <a:pt x="7575345" y="1430044"/>
                  <a:pt x="7576525" y="1429651"/>
                </a:cubicBezTo>
                <a:cubicBezTo>
                  <a:pt x="7588722" y="1328207"/>
                  <a:pt x="7601312" y="1226763"/>
                  <a:pt x="7613508" y="1125320"/>
                </a:cubicBezTo>
                <a:cubicBezTo>
                  <a:pt x="7617049" y="1125320"/>
                  <a:pt x="7620984" y="1125713"/>
                  <a:pt x="7624918" y="1126106"/>
                </a:cubicBezTo>
                <a:cubicBezTo>
                  <a:pt x="7631607" y="1183119"/>
                  <a:pt x="7637902" y="1240525"/>
                  <a:pt x="7644984" y="1297931"/>
                </a:cubicBezTo>
                <a:cubicBezTo>
                  <a:pt x="7646951" y="1297538"/>
                  <a:pt x="7650492" y="1297538"/>
                  <a:pt x="7650492" y="1297538"/>
                </a:cubicBezTo>
                <a:cubicBezTo>
                  <a:pt x="7650492" y="1198847"/>
                  <a:pt x="7650492" y="1100155"/>
                  <a:pt x="7650492" y="1001464"/>
                </a:cubicBezTo>
                <a:cubicBezTo>
                  <a:pt x="7650492" y="984163"/>
                  <a:pt x="7652459" y="966469"/>
                  <a:pt x="7653246" y="948776"/>
                </a:cubicBezTo>
                <a:cubicBezTo>
                  <a:pt x="7657967" y="966469"/>
                  <a:pt x="7663082" y="984163"/>
                  <a:pt x="7668197" y="1001857"/>
                </a:cubicBezTo>
                <a:cubicBezTo>
                  <a:pt x="7667017" y="1005789"/>
                  <a:pt x="7667017" y="1010114"/>
                  <a:pt x="7668197" y="1014439"/>
                </a:cubicBezTo>
                <a:cubicBezTo>
                  <a:pt x="7667804" y="1122960"/>
                  <a:pt x="7657181" y="1231875"/>
                  <a:pt x="7687476" y="1343149"/>
                </a:cubicBezTo>
                <a:cubicBezTo>
                  <a:pt x="7692590" y="1326635"/>
                  <a:pt x="7696131" y="1315232"/>
                  <a:pt x="7699672" y="1303829"/>
                </a:cubicBezTo>
                <a:cubicBezTo>
                  <a:pt x="7702820" y="1304616"/>
                  <a:pt x="7708328" y="1305009"/>
                  <a:pt x="7708328" y="1305402"/>
                </a:cubicBezTo>
                <a:cubicBezTo>
                  <a:pt x="7708328" y="1356517"/>
                  <a:pt x="7708328" y="1408026"/>
                  <a:pt x="7708328" y="1459141"/>
                </a:cubicBezTo>
                <a:cubicBezTo>
                  <a:pt x="7712656" y="1459534"/>
                  <a:pt x="7718164" y="1459534"/>
                  <a:pt x="7722885" y="1459927"/>
                </a:cubicBezTo>
                <a:cubicBezTo>
                  <a:pt x="7726820" y="1425326"/>
                  <a:pt x="7731541" y="1391118"/>
                  <a:pt x="7734295" y="1356517"/>
                </a:cubicBezTo>
                <a:cubicBezTo>
                  <a:pt x="7739410" y="1287708"/>
                  <a:pt x="7743345" y="1218900"/>
                  <a:pt x="7748066" y="1150091"/>
                </a:cubicBezTo>
                <a:cubicBezTo>
                  <a:pt x="7761836" y="1178794"/>
                  <a:pt x="7776000" y="1207497"/>
                  <a:pt x="7797246" y="1251535"/>
                </a:cubicBezTo>
                <a:cubicBezTo>
                  <a:pt x="7800394" y="1190983"/>
                  <a:pt x="7802754" y="1144979"/>
                  <a:pt x="7805115" y="1098976"/>
                </a:cubicBezTo>
                <a:cubicBezTo>
                  <a:pt x="7827935" y="1188624"/>
                  <a:pt x="7789377" y="1285349"/>
                  <a:pt x="7851148" y="1366347"/>
                </a:cubicBezTo>
                <a:cubicBezTo>
                  <a:pt x="7866885" y="1294393"/>
                  <a:pt x="7882230" y="1222045"/>
                  <a:pt x="7901115" y="1134756"/>
                </a:cubicBezTo>
                <a:cubicBezTo>
                  <a:pt x="7911345" y="1186265"/>
                  <a:pt x="7918426" y="1221259"/>
                  <a:pt x="7925508" y="1256253"/>
                </a:cubicBezTo>
                <a:cubicBezTo>
                  <a:pt x="7930230" y="1255467"/>
                  <a:pt x="7936131" y="1255073"/>
                  <a:pt x="7940459" y="1254287"/>
                </a:cubicBezTo>
                <a:cubicBezTo>
                  <a:pt x="7940459" y="1194128"/>
                  <a:pt x="7940459" y="1133577"/>
                  <a:pt x="7940459" y="1073025"/>
                </a:cubicBezTo>
                <a:cubicBezTo>
                  <a:pt x="7940459" y="1073418"/>
                  <a:pt x="7942033" y="1073418"/>
                  <a:pt x="7942820" y="1073811"/>
                </a:cubicBezTo>
                <a:cubicBezTo>
                  <a:pt x="7953443" y="1171323"/>
                  <a:pt x="7964066" y="1268442"/>
                  <a:pt x="7974295" y="1365954"/>
                </a:cubicBezTo>
                <a:cubicBezTo>
                  <a:pt x="7980984" y="1365954"/>
                  <a:pt x="7987279" y="1365954"/>
                  <a:pt x="7993574" y="1365954"/>
                </a:cubicBezTo>
                <a:cubicBezTo>
                  <a:pt x="8002230" y="1285742"/>
                  <a:pt x="8010885" y="1205531"/>
                  <a:pt x="8019541" y="1125320"/>
                </a:cubicBezTo>
                <a:cubicBezTo>
                  <a:pt x="8034492" y="1126892"/>
                  <a:pt x="8042361" y="1126106"/>
                  <a:pt x="8043148" y="1127679"/>
                </a:cubicBezTo>
                <a:cubicBezTo>
                  <a:pt x="8052590" y="1155989"/>
                  <a:pt x="8061246" y="1184692"/>
                  <a:pt x="8074623" y="1226370"/>
                </a:cubicBezTo>
                <a:cubicBezTo>
                  <a:pt x="8082885" y="1193735"/>
                  <a:pt x="8087607" y="1173682"/>
                  <a:pt x="8095869" y="1142620"/>
                </a:cubicBezTo>
                <a:cubicBezTo>
                  <a:pt x="8105312" y="1259792"/>
                  <a:pt x="8106099" y="1259792"/>
                  <a:pt x="8159607" y="1257433"/>
                </a:cubicBezTo>
                <a:cubicBezTo>
                  <a:pt x="8159607" y="1210249"/>
                  <a:pt x="8159607" y="1163066"/>
                  <a:pt x="8159607" y="1115490"/>
                </a:cubicBezTo>
                <a:cubicBezTo>
                  <a:pt x="8163935" y="1115490"/>
                  <a:pt x="8168263" y="1115097"/>
                  <a:pt x="8172197" y="1115097"/>
                </a:cubicBezTo>
                <a:cubicBezTo>
                  <a:pt x="8179279" y="1146552"/>
                  <a:pt x="8186361" y="1178007"/>
                  <a:pt x="8193443" y="1209463"/>
                </a:cubicBezTo>
                <a:cubicBezTo>
                  <a:pt x="8200525" y="1229123"/>
                  <a:pt x="8207607" y="1248782"/>
                  <a:pt x="8216263" y="1273553"/>
                </a:cubicBezTo>
                <a:cubicBezTo>
                  <a:pt x="8223345" y="1231482"/>
                  <a:pt x="8229246" y="1197667"/>
                  <a:pt x="8235541" y="1160707"/>
                </a:cubicBezTo>
                <a:cubicBezTo>
                  <a:pt x="8251672" y="1178794"/>
                  <a:pt x="8263476" y="1192556"/>
                  <a:pt x="8275672" y="1206317"/>
                </a:cubicBezTo>
                <a:cubicBezTo>
                  <a:pt x="8276459" y="1218900"/>
                  <a:pt x="8277246" y="1231089"/>
                  <a:pt x="8278426" y="1243671"/>
                </a:cubicBezTo>
                <a:cubicBezTo>
                  <a:pt x="8281967" y="1243671"/>
                  <a:pt x="8288263" y="1243671"/>
                  <a:pt x="8288263" y="1243671"/>
                </a:cubicBezTo>
                <a:cubicBezTo>
                  <a:pt x="8288263" y="1181546"/>
                  <a:pt x="8288263" y="1119422"/>
                  <a:pt x="8288263" y="1057297"/>
                </a:cubicBezTo>
                <a:cubicBezTo>
                  <a:pt x="8292197" y="1056904"/>
                  <a:pt x="8297312" y="1056511"/>
                  <a:pt x="8301246" y="1056511"/>
                </a:cubicBezTo>
                <a:cubicBezTo>
                  <a:pt x="8308328" y="1105660"/>
                  <a:pt x="8315804" y="1154809"/>
                  <a:pt x="8323279" y="1207104"/>
                </a:cubicBezTo>
                <a:cubicBezTo>
                  <a:pt x="8327607" y="1199633"/>
                  <a:pt x="8330754" y="1194128"/>
                  <a:pt x="8334295" y="1189410"/>
                </a:cubicBezTo>
                <a:cubicBezTo>
                  <a:pt x="8334689" y="1188231"/>
                  <a:pt x="8337836" y="1189017"/>
                  <a:pt x="8339804" y="1189017"/>
                </a:cubicBezTo>
                <a:cubicBezTo>
                  <a:pt x="8343738" y="1204351"/>
                  <a:pt x="8347672" y="1219293"/>
                  <a:pt x="8351607" y="1234627"/>
                </a:cubicBezTo>
                <a:cubicBezTo>
                  <a:pt x="8355148" y="1234234"/>
                  <a:pt x="8358295" y="1233841"/>
                  <a:pt x="8361836" y="1233448"/>
                </a:cubicBezTo>
                <a:cubicBezTo>
                  <a:pt x="8369705" y="1188231"/>
                  <a:pt x="8377181" y="1142620"/>
                  <a:pt x="8385049" y="1097403"/>
                </a:cubicBezTo>
                <a:cubicBezTo>
                  <a:pt x="8396459" y="1145372"/>
                  <a:pt x="8407869" y="1193342"/>
                  <a:pt x="8419279" y="1241705"/>
                </a:cubicBezTo>
                <a:cubicBezTo>
                  <a:pt x="8422426" y="1241705"/>
                  <a:pt x="8424787" y="1241312"/>
                  <a:pt x="8428721" y="1241312"/>
                </a:cubicBezTo>
                <a:cubicBezTo>
                  <a:pt x="8428721" y="1196094"/>
                  <a:pt x="8428721" y="1151270"/>
                  <a:pt x="8428721" y="1106053"/>
                </a:cubicBezTo>
                <a:cubicBezTo>
                  <a:pt x="8433049" y="1105267"/>
                  <a:pt x="8438164" y="1104874"/>
                  <a:pt x="8442885" y="1104480"/>
                </a:cubicBezTo>
                <a:cubicBezTo>
                  <a:pt x="8458230" y="1146552"/>
                  <a:pt x="8473967" y="1189017"/>
                  <a:pt x="8489311" y="1231089"/>
                </a:cubicBezTo>
                <a:cubicBezTo>
                  <a:pt x="8550689" y="1194128"/>
                  <a:pt x="8494820" y="1115097"/>
                  <a:pt x="8544393" y="1069486"/>
                </a:cubicBezTo>
                <a:cubicBezTo>
                  <a:pt x="8547148" y="1104480"/>
                  <a:pt x="8549902" y="1137509"/>
                  <a:pt x="8552656" y="1170930"/>
                </a:cubicBezTo>
                <a:cubicBezTo>
                  <a:pt x="8558164" y="1170537"/>
                  <a:pt x="8563672" y="1170537"/>
                  <a:pt x="8568787" y="1170144"/>
                </a:cubicBezTo>
                <a:cubicBezTo>
                  <a:pt x="8572328" y="1137509"/>
                  <a:pt x="8575475" y="1104874"/>
                  <a:pt x="8577836" y="1080889"/>
                </a:cubicBezTo>
                <a:cubicBezTo>
                  <a:pt x="8594754" y="1120994"/>
                  <a:pt x="8612852" y="1165425"/>
                  <a:pt x="8634885" y="1217720"/>
                </a:cubicBezTo>
                <a:cubicBezTo>
                  <a:pt x="8652590" y="1180367"/>
                  <a:pt x="8665574" y="1152843"/>
                  <a:pt x="8683672" y="1114703"/>
                </a:cubicBezTo>
                <a:cubicBezTo>
                  <a:pt x="8692328" y="1142620"/>
                  <a:pt x="8697443" y="1158741"/>
                  <a:pt x="8706098" y="1187444"/>
                </a:cubicBezTo>
                <a:cubicBezTo>
                  <a:pt x="8709246" y="1146945"/>
                  <a:pt x="8711213" y="1121781"/>
                  <a:pt x="8714361" y="1081282"/>
                </a:cubicBezTo>
                <a:cubicBezTo>
                  <a:pt x="8722230" y="1107233"/>
                  <a:pt x="8725377" y="1117456"/>
                  <a:pt x="8728525" y="1128072"/>
                </a:cubicBezTo>
                <a:cubicBezTo>
                  <a:pt x="8738361" y="1122567"/>
                  <a:pt x="8747410" y="1117456"/>
                  <a:pt x="8757246" y="1111951"/>
                </a:cubicBezTo>
                <a:cubicBezTo>
                  <a:pt x="8763148" y="1133970"/>
                  <a:pt x="8768656" y="1152057"/>
                  <a:pt x="8776131" y="1178007"/>
                </a:cubicBezTo>
                <a:cubicBezTo>
                  <a:pt x="8797770" y="1161493"/>
                  <a:pt x="8813115" y="1149698"/>
                  <a:pt x="8828066" y="1138295"/>
                </a:cubicBezTo>
                <a:cubicBezTo>
                  <a:pt x="8830426" y="1144979"/>
                  <a:pt x="8834361" y="1155989"/>
                  <a:pt x="8840262" y="1173289"/>
                </a:cubicBezTo>
                <a:cubicBezTo>
                  <a:pt x="8865049" y="1146945"/>
                  <a:pt x="8885902" y="1125320"/>
                  <a:pt x="8904393" y="1105660"/>
                </a:cubicBezTo>
                <a:cubicBezTo>
                  <a:pt x="8918164" y="1126106"/>
                  <a:pt x="8930361" y="1145766"/>
                  <a:pt x="8943344" y="1165818"/>
                </a:cubicBezTo>
                <a:cubicBezTo>
                  <a:pt x="8947279" y="1165032"/>
                  <a:pt x="8950426" y="1164246"/>
                  <a:pt x="8954754" y="1163853"/>
                </a:cubicBezTo>
                <a:cubicBezTo>
                  <a:pt x="8954754" y="1129251"/>
                  <a:pt x="8954754" y="1095044"/>
                  <a:pt x="8954754" y="1060443"/>
                </a:cubicBezTo>
                <a:cubicBezTo>
                  <a:pt x="8958689" y="1060836"/>
                  <a:pt x="8961049" y="1060836"/>
                  <a:pt x="8963803" y="1061229"/>
                </a:cubicBezTo>
                <a:cubicBezTo>
                  <a:pt x="8966164" y="1089539"/>
                  <a:pt x="8969311" y="1117456"/>
                  <a:pt x="8972459" y="1150091"/>
                </a:cubicBezTo>
                <a:cubicBezTo>
                  <a:pt x="9015738" y="1110378"/>
                  <a:pt x="9042885" y="1070666"/>
                  <a:pt x="9036197" y="1015619"/>
                </a:cubicBezTo>
                <a:lnTo>
                  <a:pt x="9041705" y="1015225"/>
                </a:lnTo>
                <a:lnTo>
                  <a:pt x="9046820" y="1015619"/>
                </a:lnTo>
                <a:cubicBezTo>
                  <a:pt x="9056262" y="1067520"/>
                  <a:pt x="9065705" y="1119028"/>
                  <a:pt x="9074361" y="1167391"/>
                </a:cubicBezTo>
                <a:cubicBezTo>
                  <a:pt x="9115279" y="1168178"/>
                  <a:pt x="9129443" y="1152843"/>
                  <a:pt x="9139279" y="1121781"/>
                </a:cubicBezTo>
                <a:cubicBezTo>
                  <a:pt x="9145967" y="1099369"/>
                  <a:pt x="9169967" y="1082461"/>
                  <a:pt x="9188852" y="1060049"/>
                </a:cubicBezTo>
                <a:cubicBezTo>
                  <a:pt x="9199082" y="1098582"/>
                  <a:pt x="9207344" y="1130038"/>
                  <a:pt x="9216787" y="1166212"/>
                </a:cubicBezTo>
                <a:cubicBezTo>
                  <a:pt x="9280131" y="1133970"/>
                  <a:pt x="9313967" y="1091112"/>
                  <a:pt x="9319082" y="1027414"/>
                </a:cubicBezTo>
                <a:cubicBezTo>
                  <a:pt x="9335213" y="1072238"/>
                  <a:pt x="9351344" y="1117063"/>
                  <a:pt x="9368262" y="1164246"/>
                </a:cubicBezTo>
                <a:cubicBezTo>
                  <a:pt x="9372197" y="1147338"/>
                  <a:pt x="9375738" y="1133577"/>
                  <a:pt x="9379279" y="1118635"/>
                </a:cubicBezTo>
                <a:cubicBezTo>
                  <a:pt x="9390295" y="1125320"/>
                  <a:pt x="9397770" y="1129645"/>
                  <a:pt x="9400918" y="1131611"/>
                </a:cubicBezTo>
                <a:cubicBezTo>
                  <a:pt x="9423344" y="1102908"/>
                  <a:pt x="9444197" y="1076564"/>
                  <a:pt x="9471344" y="1042356"/>
                </a:cubicBezTo>
                <a:cubicBezTo>
                  <a:pt x="9483934" y="1085214"/>
                  <a:pt x="9493377" y="1119028"/>
                  <a:pt x="9505574" y="1160314"/>
                </a:cubicBezTo>
                <a:cubicBezTo>
                  <a:pt x="9522098" y="1137115"/>
                  <a:pt x="9535475" y="1117063"/>
                  <a:pt x="9550033" y="1098189"/>
                </a:cubicBezTo>
                <a:cubicBezTo>
                  <a:pt x="9575213" y="1065161"/>
                  <a:pt x="9612590" y="1067520"/>
                  <a:pt x="9630295" y="1103694"/>
                </a:cubicBezTo>
                <a:cubicBezTo>
                  <a:pt x="9637770" y="1119028"/>
                  <a:pt x="9642885" y="1134756"/>
                  <a:pt x="9646820" y="1145766"/>
                </a:cubicBezTo>
                <a:cubicBezTo>
                  <a:pt x="9664131" y="1119422"/>
                  <a:pt x="9680656" y="1093864"/>
                  <a:pt x="9697180" y="1068307"/>
                </a:cubicBezTo>
                <a:cubicBezTo>
                  <a:pt x="9721967" y="1071452"/>
                  <a:pt x="9746754" y="1074598"/>
                  <a:pt x="9775475" y="1078530"/>
                </a:cubicBezTo>
                <a:cubicBezTo>
                  <a:pt x="9777836" y="1086000"/>
                  <a:pt x="9781377" y="1098582"/>
                  <a:pt x="9786098" y="1113524"/>
                </a:cubicBezTo>
                <a:cubicBezTo>
                  <a:pt x="9798689" y="1094257"/>
                  <a:pt x="9810098" y="1076564"/>
                  <a:pt x="9826230" y="1051792"/>
                </a:cubicBezTo>
                <a:cubicBezTo>
                  <a:pt x="9857311" y="1109199"/>
                  <a:pt x="9898230" y="1080889"/>
                  <a:pt x="9936393" y="1074598"/>
                </a:cubicBezTo>
                <a:cubicBezTo>
                  <a:pt x="9953705" y="1071845"/>
                  <a:pt x="9973377" y="1049826"/>
                  <a:pt x="9985574" y="1083248"/>
                </a:cubicBezTo>
                <a:cubicBezTo>
                  <a:pt x="9987541" y="1087573"/>
                  <a:pt x="10004459" y="1090325"/>
                  <a:pt x="10012721" y="1087966"/>
                </a:cubicBezTo>
                <a:cubicBezTo>
                  <a:pt x="10043016" y="1078530"/>
                  <a:pt x="10072918" y="1066734"/>
                  <a:pt x="10106361" y="1054545"/>
                </a:cubicBezTo>
                <a:cubicBezTo>
                  <a:pt x="10112656" y="1066341"/>
                  <a:pt x="10118557" y="1077743"/>
                  <a:pt x="10124066" y="1089146"/>
                </a:cubicBezTo>
                <a:cubicBezTo>
                  <a:pt x="10177967" y="1084034"/>
                  <a:pt x="10226361" y="1030167"/>
                  <a:pt x="10285377" y="1071845"/>
                </a:cubicBezTo>
                <a:cubicBezTo>
                  <a:pt x="10290098" y="1074991"/>
                  <a:pt x="10299934" y="1076170"/>
                  <a:pt x="10304656" y="1073811"/>
                </a:cubicBezTo>
                <a:cubicBezTo>
                  <a:pt x="10367213" y="1042356"/>
                  <a:pt x="10437246" y="1057297"/>
                  <a:pt x="10500197" y="1056904"/>
                </a:cubicBezTo>
                <a:cubicBezTo>
                  <a:pt x="10643803" y="1056511"/>
                  <a:pt x="10787410" y="1026628"/>
                  <a:pt x="10931016" y="1051399"/>
                </a:cubicBezTo>
                <a:cubicBezTo>
                  <a:pt x="10937311" y="1052579"/>
                  <a:pt x="10944393" y="1051006"/>
                  <a:pt x="10951082" y="1050220"/>
                </a:cubicBezTo>
                <a:cubicBezTo>
                  <a:pt x="11015607" y="1045501"/>
                  <a:pt x="11080131" y="1040783"/>
                  <a:pt x="11144656" y="1036065"/>
                </a:cubicBezTo>
                <a:cubicBezTo>
                  <a:pt x="11182033" y="1033312"/>
                  <a:pt x="11219410" y="1029774"/>
                  <a:pt x="11256787" y="1027021"/>
                </a:cubicBezTo>
                <a:cubicBezTo>
                  <a:pt x="11309508" y="1028201"/>
                  <a:pt x="11362230" y="1030560"/>
                  <a:pt x="11414951" y="1030167"/>
                </a:cubicBezTo>
                <a:cubicBezTo>
                  <a:pt x="11628984" y="1029774"/>
                  <a:pt x="11843016" y="1028594"/>
                  <a:pt x="12057049" y="1026628"/>
                </a:cubicBezTo>
                <a:cubicBezTo>
                  <a:pt x="12076328" y="1026628"/>
                  <a:pt x="12096393" y="1020337"/>
                  <a:pt x="12116066" y="1016798"/>
                </a:cubicBezTo>
                <a:cubicBezTo>
                  <a:pt x="12141246" y="1020730"/>
                  <a:pt x="12167213" y="1024662"/>
                  <a:pt x="12192000" y="1028201"/>
                </a:cubicBezTo>
                <a:cubicBezTo>
                  <a:pt x="12192000" y="1019157"/>
                  <a:pt x="12192000" y="1010507"/>
                  <a:pt x="12192000" y="1001464"/>
                </a:cubicBezTo>
                <a:cubicBezTo>
                  <a:pt x="12167213" y="997138"/>
                  <a:pt x="12144000" y="989668"/>
                  <a:pt x="12120000" y="989275"/>
                </a:cubicBezTo>
                <a:close/>
              </a:path>
            </a:pathLst>
          </a:custGeom>
          <a:solidFill>
            <a:schemeClr val="accent1"/>
          </a:solidFill>
          <a:ln w="393" cap="flat">
            <a:noFill/>
            <a:prstDash val="solid"/>
            <a:miter/>
          </a:ln>
        </p:spPr>
        <p:txBody>
          <a:bodyPr rtlCol="0" anchor="ctr"/>
          <a:lstStyle/>
          <a:p>
            <a:endParaRPr lang="en-US"/>
          </a:p>
        </p:txBody>
      </p:sp>
      <p:sp>
        <p:nvSpPr>
          <p:cNvPr id="24" name="TextBox 23">
            <a:extLst>
              <a:ext uri="{FF2B5EF4-FFF2-40B4-BE49-F238E27FC236}">
                <a16:creationId xmlns:a16="http://schemas.microsoft.com/office/drawing/2014/main" id="{E3F06490-6768-AE48-AE14-300189C63FC8}"/>
              </a:ext>
            </a:extLst>
          </p:cNvPr>
          <p:cNvSpPr txBox="1"/>
          <p:nvPr/>
        </p:nvSpPr>
        <p:spPr>
          <a:xfrm>
            <a:off x="3317045" y="425871"/>
            <a:ext cx="5557933" cy="1323439"/>
          </a:xfrm>
          <a:prstGeom prst="rect">
            <a:avLst/>
          </a:prstGeom>
          <a:noFill/>
        </p:spPr>
        <p:txBody>
          <a:bodyPr wrap="none" rtlCol="0">
            <a:spAutoFit/>
          </a:bodyPr>
          <a:lstStyle/>
          <a:p>
            <a:pPr algn="ctr"/>
            <a:r>
              <a:rPr lang="en-US" sz="8000" b="1" dirty="0">
                <a:latin typeface="+mj-lt"/>
              </a:rPr>
              <a:t>SUMMARY</a:t>
            </a:r>
          </a:p>
        </p:txBody>
      </p:sp>
    </p:spTree>
    <p:extLst>
      <p:ext uri="{BB962C8B-B14F-4D97-AF65-F5344CB8AC3E}">
        <p14:creationId xmlns:p14="http://schemas.microsoft.com/office/powerpoint/2010/main" val="19817210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fade">
                                      <p:cBhvr>
                                        <p:cTn id="23" dur="500"/>
                                        <p:tgtEl>
                                          <p:spTgt spid="3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500"/>
                                        <p:tgtEl>
                                          <p:spTgt spid="38"/>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500"/>
                                        <p:tgtEl>
                                          <p:spTgt spid="3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500"/>
                                        <p:tgtEl>
                                          <p:spTgt spid="20"/>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500"/>
                                        <p:tgtEl>
                                          <p:spTgt spid="41"/>
                                        </p:tgtEl>
                                      </p:cBhvr>
                                    </p:animEffect>
                                  </p:childTnLst>
                                </p:cTn>
                              </p:par>
                            </p:childTnLst>
                          </p:cTn>
                        </p:par>
                        <p:par>
                          <p:cTn id="46" fill="hold">
                            <p:stCondLst>
                              <p:cond delay="1000"/>
                            </p:stCondLst>
                            <p:childTnLst>
                              <p:par>
                                <p:cTn id="47" presetID="10" presetClass="entr" presetSubtype="0" fill="hold" grpId="0" nodeType="afterEffect">
                                  <p:stCondLst>
                                    <p:cond delay="0"/>
                                  </p:stCondLst>
                                  <p:childTnLst>
                                    <p:set>
                                      <p:cBhvr>
                                        <p:cTn id="48" dur="1" fill="hold">
                                          <p:stCondLst>
                                            <p:cond delay="0"/>
                                          </p:stCondLst>
                                        </p:cTn>
                                        <p:tgtEl>
                                          <p:spTgt spid="42"/>
                                        </p:tgtEl>
                                        <p:attrNameLst>
                                          <p:attrName>style.visibility</p:attrName>
                                        </p:attrNameLst>
                                      </p:cBhvr>
                                      <p:to>
                                        <p:strVal val="visible"/>
                                      </p:to>
                                    </p:set>
                                    <p:animEffect transition="in" filter="fade">
                                      <p:cBhvr>
                                        <p:cTn id="49" dur="500"/>
                                        <p:tgtEl>
                                          <p:spTgt spid="42"/>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fade">
                                      <p:cBhvr>
                                        <p:cTn id="54" dur="500"/>
                                        <p:tgtEl>
                                          <p:spTgt spid="21"/>
                                        </p:tgtEl>
                                      </p:cBhvr>
                                    </p:animEffect>
                                  </p:childTnLst>
                                </p:cTn>
                              </p:par>
                            </p:childTnLst>
                          </p:cTn>
                        </p:par>
                        <p:par>
                          <p:cTn id="55" fill="hold">
                            <p:stCondLst>
                              <p:cond delay="500"/>
                            </p:stCondLst>
                            <p:childTnLst>
                              <p:par>
                                <p:cTn id="56" presetID="10" presetClass="entr" presetSubtype="0" fill="hold" grpId="0" nodeType="after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500"/>
                                        <p:tgtEl>
                                          <p:spTgt spid="44"/>
                                        </p:tgtEl>
                                      </p:cBhvr>
                                    </p:animEffect>
                                  </p:childTnLst>
                                </p:cTn>
                              </p:par>
                            </p:childTnLst>
                          </p:cTn>
                        </p:par>
                        <p:par>
                          <p:cTn id="59" fill="hold">
                            <p:stCondLst>
                              <p:cond delay="1000"/>
                            </p:stCondLst>
                            <p:childTnLst>
                              <p:par>
                                <p:cTn id="60" presetID="10" presetClass="entr" presetSubtype="0" fill="hold" grpId="0" nodeType="after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8" grpId="0"/>
      <p:bldP spid="39" grpId="0"/>
      <p:bldP spid="41" grpId="0"/>
      <p:bldP spid="42" grpId="0"/>
      <p:bldP spid="44" grpId="0"/>
      <p:bldP spid="45" grpId="0"/>
      <p:bldP spid="23" grpId="0" animBg="1"/>
      <p:bldP spid="24" grpId="0"/>
    </p:bldLst>
  </p:timing>
</p:sld>
</file>

<file path=ppt/theme/theme1.xml><?xml version="1.0" encoding="utf-8"?>
<a:theme xmlns:a="http://schemas.openxmlformats.org/drawingml/2006/main" name="Office Theme">
  <a:themeElements>
    <a:clrScheme name="Stream Green">
      <a:dk1>
        <a:sysClr val="windowText" lastClr="000000"/>
      </a:dk1>
      <a:lt1>
        <a:sysClr val="window" lastClr="FFFFFF"/>
      </a:lt1>
      <a:dk2>
        <a:srgbClr val="464646"/>
      </a:dk2>
      <a:lt2>
        <a:srgbClr val="FFFFFF"/>
      </a:lt2>
      <a:accent1>
        <a:srgbClr val="98C011"/>
      </a:accent1>
      <a:accent2>
        <a:srgbClr val="84A90F"/>
      </a:accent2>
      <a:accent3>
        <a:srgbClr val="72910D"/>
      </a:accent3>
      <a:accent4>
        <a:srgbClr val="5D770B"/>
      </a:accent4>
      <a:accent5>
        <a:srgbClr val="425408"/>
      </a:accent5>
      <a:accent6>
        <a:srgbClr val="273105"/>
      </a:accent6>
      <a:hlink>
        <a:srgbClr val="A05024"/>
      </a:hlink>
      <a:folHlink>
        <a:srgbClr val="FEC037"/>
      </a:folHlink>
    </a:clrScheme>
    <a:fontScheme name="Custom 8">
      <a:majorFont>
        <a:latin typeface="Poppins"/>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8059</TotalTime>
  <Words>476</Words>
  <Application>Microsoft Macintosh PowerPoint</Application>
  <PresentationFormat>Widescreen</PresentationFormat>
  <Paragraphs>87</Paragraphs>
  <Slides>9</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Poppins</vt:lpstr>
      <vt:lpstr>Office Theme</vt:lpstr>
      <vt:lpstr>PowerPoint Presentation</vt:lpstr>
      <vt:lpstr>PowerPoint Presentation</vt:lpstr>
      <vt:lpstr>DATASET CREATION</vt:lpstr>
      <vt:lpstr>CHANGE IN LOUDNESS OVER TIME</vt:lpstr>
      <vt:lpstr>PowerPoint Presentation</vt:lpstr>
      <vt:lpstr>PowerPoint Presentation</vt:lpstr>
      <vt:lpstr>PowerPoint Presentation</vt:lpstr>
      <vt:lpstr>GENRE CLASSIFICATION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Katherine Ravenwood</cp:lastModifiedBy>
  <cp:revision>372</cp:revision>
  <dcterms:created xsi:type="dcterms:W3CDTF">2019-05-06T21:42:45Z</dcterms:created>
  <dcterms:modified xsi:type="dcterms:W3CDTF">2022-08-05T19:31:22Z</dcterms:modified>
</cp:coreProperties>
</file>

<file path=docProps/thumbnail.jpeg>
</file>